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9" r:id="rId3"/>
    <p:sldId id="260" r:id="rId4"/>
    <p:sldId id="261" r:id="rId5"/>
    <p:sldId id="262" r:id="rId6"/>
    <p:sldId id="263" r:id="rId7"/>
    <p:sldId id="264" r:id="rId8"/>
    <p:sldId id="267" r:id="rId9"/>
    <p:sldId id="268" r:id="rId10"/>
    <p:sldId id="272" r:id="rId11"/>
    <p:sldId id="273" r:id="rId12"/>
    <p:sldId id="274" r:id="rId13"/>
    <p:sldId id="269" r:id="rId14"/>
    <p:sldId id="277" r:id="rId15"/>
    <p:sldId id="278" r:id="rId16"/>
    <p:sldId id="275" r:id="rId17"/>
    <p:sldId id="276" r:id="rId18"/>
    <p:sldId id="279" r:id="rId19"/>
    <p:sldId id="280" r:id="rId20"/>
    <p:sldId id="281" r:id="rId21"/>
    <p:sldId id="282" r:id="rId22"/>
    <p:sldId id="283" r:id="rId23"/>
    <p:sldId id="284" r:id="rId24"/>
    <p:sldId id="285" r:id="rId25"/>
    <p:sldId id="286" r:id="rId26"/>
    <p:sldId id="287" r:id="rId27"/>
    <p:sldId id="288" r:id="rId28"/>
    <p:sldId id="289"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993852A-4013-4809-AFAD-504F4A729B4D}">
          <p14:sldIdLst>
            <p14:sldId id="256"/>
          </p14:sldIdLst>
        </p14:section>
        <p14:section name="Untitled Section" id="{C58C4EA4-4B9B-4420-AAF2-65ABDACF8E4F}">
          <p14:sldIdLst>
            <p14:sldId id="259"/>
            <p14:sldId id="260"/>
            <p14:sldId id="261"/>
            <p14:sldId id="262"/>
            <p14:sldId id="263"/>
            <p14:sldId id="264"/>
            <p14:sldId id="267"/>
            <p14:sldId id="268"/>
            <p14:sldId id="272"/>
            <p14:sldId id="273"/>
            <p14:sldId id="274"/>
            <p14:sldId id="269"/>
            <p14:sldId id="277"/>
            <p14:sldId id="278"/>
            <p14:sldId id="275"/>
            <p14:sldId id="276"/>
            <p14:sldId id="279"/>
            <p14:sldId id="280"/>
            <p14:sldId id="281"/>
            <p14:sldId id="282"/>
            <p14:sldId id="283"/>
            <p14:sldId id="284"/>
            <p14:sldId id="285"/>
            <p14:sldId id="286"/>
            <p14:sldId id="287"/>
            <p14:sldId id="288"/>
            <p14:sldId id="28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E0CB21-73CC-4363-B2AF-86D454D69A17}" v="6" dt="2025-08-17T12:49:13.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582" autoAdjust="0"/>
  </p:normalViewPr>
  <p:slideViewPr>
    <p:cSldViewPr snapToGrid="0">
      <p:cViewPr varScale="1">
        <p:scale>
          <a:sx n="64" d="100"/>
          <a:sy n="64" d="100"/>
        </p:scale>
        <p:origin x="1426"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Collins" userId="5462caec5fee485e" providerId="LiveId" clId="{36E0CB21-73CC-4363-B2AF-86D454D69A17}"/>
    <pc:docChg chg="undo custSel addSld delSld modSld sldOrd modSection">
      <pc:chgData name="Christopher Collins" userId="5462caec5fee485e" providerId="LiveId" clId="{36E0CB21-73CC-4363-B2AF-86D454D69A17}" dt="2025-08-17T12:53:15.466" v="333" actId="20577"/>
      <pc:docMkLst>
        <pc:docMk/>
      </pc:docMkLst>
      <pc:sldChg chg="modSp mod">
        <pc:chgData name="Christopher Collins" userId="5462caec5fee485e" providerId="LiveId" clId="{36E0CB21-73CC-4363-B2AF-86D454D69A17}" dt="2025-08-17T12:23:36.198" v="55" actId="20577"/>
        <pc:sldMkLst>
          <pc:docMk/>
          <pc:sldMk cId="756687980" sldId="268"/>
        </pc:sldMkLst>
        <pc:spChg chg="mod">
          <ac:chgData name="Christopher Collins" userId="5462caec5fee485e" providerId="LiveId" clId="{36E0CB21-73CC-4363-B2AF-86D454D69A17}" dt="2025-08-17T12:23:36.198" v="55" actId="20577"/>
          <ac:spMkLst>
            <pc:docMk/>
            <pc:sldMk cId="756687980" sldId="268"/>
            <ac:spMk id="4" creationId="{A5F2DE9A-CAB4-7923-7D72-23CC714A4ECA}"/>
          </ac:spMkLst>
        </pc:spChg>
      </pc:sldChg>
      <pc:sldChg chg="modSp add del mod">
        <pc:chgData name="Christopher Collins" userId="5462caec5fee485e" providerId="LiveId" clId="{36E0CB21-73CC-4363-B2AF-86D454D69A17}" dt="2025-08-17T12:23:21.078" v="53" actId="20577"/>
        <pc:sldMkLst>
          <pc:docMk/>
          <pc:sldMk cId="2219777834" sldId="269"/>
        </pc:sldMkLst>
        <pc:spChg chg="mod">
          <ac:chgData name="Christopher Collins" userId="5462caec5fee485e" providerId="LiveId" clId="{36E0CB21-73CC-4363-B2AF-86D454D69A17}" dt="2025-08-17T12:23:21.078" v="53" actId="20577"/>
          <ac:spMkLst>
            <pc:docMk/>
            <pc:sldMk cId="2219777834" sldId="269"/>
            <ac:spMk id="4" creationId="{887BC986-4937-D535-1EAC-DA01B37888DA}"/>
          </ac:spMkLst>
        </pc:spChg>
      </pc:sldChg>
      <pc:sldChg chg="modSp mod">
        <pc:chgData name="Christopher Collins" userId="5462caec5fee485e" providerId="LiveId" clId="{36E0CB21-73CC-4363-B2AF-86D454D69A17}" dt="2025-08-17T12:36:35.859" v="248" actId="1076"/>
        <pc:sldMkLst>
          <pc:docMk/>
          <pc:sldMk cId="4100358509" sldId="275"/>
        </pc:sldMkLst>
        <pc:spChg chg="mod">
          <ac:chgData name="Christopher Collins" userId="5462caec5fee485e" providerId="LiveId" clId="{36E0CB21-73CC-4363-B2AF-86D454D69A17}" dt="2025-08-17T12:36:35.859" v="248" actId="1076"/>
          <ac:spMkLst>
            <pc:docMk/>
            <pc:sldMk cId="4100358509" sldId="275"/>
            <ac:spMk id="4" creationId="{9D0F7520-B83B-1CA8-5B6E-81787F25C40A}"/>
          </ac:spMkLst>
        </pc:spChg>
      </pc:sldChg>
      <pc:sldChg chg="modSp mod">
        <pc:chgData name="Christopher Collins" userId="5462caec5fee485e" providerId="LiveId" clId="{36E0CB21-73CC-4363-B2AF-86D454D69A17}" dt="2025-08-17T12:36:06.909" v="246" actId="1076"/>
        <pc:sldMkLst>
          <pc:docMk/>
          <pc:sldMk cId="2735407191" sldId="276"/>
        </pc:sldMkLst>
        <pc:spChg chg="mod">
          <ac:chgData name="Christopher Collins" userId="5462caec5fee485e" providerId="LiveId" clId="{36E0CB21-73CC-4363-B2AF-86D454D69A17}" dt="2025-08-17T12:36:06.909" v="246" actId="1076"/>
          <ac:spMkLst>
            <pc:docMk/>
            <pc:sldMk cId="2735407191" sldId="276"/>
            <ac:spMk id="4" creationId="{1AC6DA7F-0566-0F89-EAF9-436913F8C508}"/>
          </ac:spMkLst>
        </pc:spChg>
      </pc:sldChg>
      <pc:sldChg chg="modSp add mod">
        <pc:chgData name="Christopher Collins" userId="5462caec5fee485e" providerId="LiveId" clId="{36E0CB21-73CC-4363-B2AF-86D454D69A17}" dt="2025-08-17T12:21:01.172" v="8" actId="20577"/>
        <pc:sldMkLst>
          <pc:docMk/>
          <pc:sldMk cId="4208662857" sldId="277"/>
        </pc:sldMkLst>
        <pc:spChg chg="mod">
          <ac:chgData name="Christopher Collins" userId="5462caec5fee485e" providerId="LiveId" clId="{36E0CB21-73CC-4363-B2AF-86D454D69A17}" dt="2025-08-17T12:21:01.172" v="8" actId="20577"/>
          <ac:spMkLst>
            <pc:docMk/>
            <pc:sldMk cId="4208662857" sldId="277"/>
            <ac:spMk id="4" creationId="{D8938CD3-6DAD-C420-4E3D-FDA9FF7879AD}"/>
          </ac:spMkLst>
        </pc:spChg>
      </pc:sldChg>
      <pc:sldChg chg="modSp add mod ord">
        <pc:chgData name="Christopher Collins" userId="5462caec5fee485e" providerId="LiveId" clId="{36E0CB21-73CC-4363-B2AF-86D454D69A17}" dt="2025-08-17T12:22:43.972" v="49" actId="20577"/>
        <pc:sldMkLst>
          <pc:docMk/>
          <pc:sldMk cId="1596168962" sldId="278"/>
        </pc:sldMkLst>
        <pc:spChg chg="mod">
          <ac:chgData name="Christopher Collins" userId="5462caec5fee485e" providerId="LiveId" clId="{36E0CB21-73CC-4363-B2AF-86D454D69A17}" dt="2025-08-17T12:22:43.972" v="49" actId="20577"/>
          <ac:spMkLst>
            <pc:docMk/>
            <pc:sldMk cId="1596168962" sldId="278"/>
            <ac:spMk id="4" creationId="{C9ECA060-ECD2-A85B-D020-CDF20403FEFA}"/>
          </ac:spMkLst>
        </pc:spChg>
      </pc:sldChg>
      <pc:sldChg chg="modSp add mod">
        <pc:chgData name="Christopher Collins" userId="5462caec5fee485e" providerId="LiveId" clId="{36E0CB21-73CC-4363-B2AF-86D454D69A17}" dt="2025-08-17T12:35:56.825" v="245" actId="1076"/>
        <pc:sldMkLst>
          <pc:docMk/>
          <pc:sldMk cId="2519133854" sldId="279"/>
        </pc:sldMkLst>
        <pc:spChg chg="mod">
          <ac:chgData name="Christopher Collins" userId="5462caec5fee485e" providerId="LiveId" clId="{36E0CB21-73CC-4363-B2AF-86D454D69A17}" dt="2025-08-17T12:35:56.825" v="245" actId="1076"/>
          <ac:spMkLst>
            <pc:docMk/>
            <pc:sldMk cId="2519133854" sldId="279"/>
            <ac:spMk id="4" creationId="{4114C34C-F2AC-EB4A-DBCF-E56A930BA250}"/>
          </ac:spMkLst>
        </pc:spChg>
      </pc:sldChg>
      <pc:sldChg chg="modSp add mod">
        <pc:chgData name="Christopher Collins" userId="5462caec5fee485e" providerId="LiveId" clId="{36E0CB21-73CC-4363-B2AF-86D454D69A17}" dt="2025-08-17T12:35:46.826" v="244" actId="1076"/>
        <pc:sldMkLst>
          <pc:docMk/>
          <pc:sldMk cId="874409354" sldId="280"/>
        </pc:sldMkLst>
        <pc:spChg chg="mod">
          <ac:chgData name="Christopher Collins" userId="5462caec5fee485e" providerId="LiveId" clId="{36E0CB21-73CC-4363-B2AF-86D454D69A17}" dt="2025-08-17T12:35:46.826" v="244" actId="1076"/>
          <ac:spMkLst>
            <pc:docMk/>
            <pc:sldMk cId="874409354" sldId="280"/>
            <ac:spMk id="4" creationId="{7425F7C1-ABD6-07C0-CF0D-968E1BCCE134}"/>
          </ac:spMkLst>
        </pc:spChg>
      </pc:sldChg>
      <pc:sldChg chg="modSp add mod">
        <pc:chgData name="Christopher Collins" userId="5462caec5fee485e" providerId="LiveId" clId="{36E0CB21-73CC-4363-B2AF-86D454D69A17}" dt="2025-08-17T12:35:37.108" v="243" actId="1076"/>
        <pc:sldMkLst>
          <pc:docMk/>
          <pc:sldMk cId="1623274973" sldId="281"/>
        </pc:sldMkLst>
        <pc:spChg chg="mod">
          <ac:chgData name="Christopher Collins" userId="5462caec5fee485e" providerId="LiveId" clId="{36E0CB21-73CC-4363-B2AF-86D454D69A17}" dt="2025-08-17T12:35:37.108" v="243" actId="1076"/>
          <ac:spMkLst>
            <pc:docMk/>
            <pc:sldMk cId="1623274973" sldId="281"/>
            <ac:spMk id="4" creationId="{48E17FE5-2827-165A-97F6-83543E6F7B63}"/>
          </ac:spMkLst>
        </pc:spChg>
      </pc:sldChg>
      <pc:sldChg chg="modSp add mod">
        <pc:chgData name="Christopher Collins" userId="5462caec5fee485e" providerId="LiveId" clId="{36E0CB21-73CC-4363-B2AF-86D454D69A17}" dt="2025-08-17T12:36:58.134" v="250" actId="20577"/>
        <pc:sldMkLst>
          <pc:docMk/>
          <pc:sldMk cId="667848540" sldId="282"/>
        </pc:sldMkLst>
        <pc:spChg chg="mod">
          <ac:chgData name="Christopher Collins" userId="5462caec5fee485e" providerId="LiveId" clId="{36E0CB21-73CC-4363-B2AF-86D454D69A17}" dt="2025-08-17T12:36:58.134" v="250" actId="20577"/>
          <ac:spMkLst>
            <pc:docMk/>
            <pc:sldMk cId="667848540" sldId="282"/>
            <ac:spMk id="4" creationId="{B9FAF505-C751-86CA-2BB5-67C340273406}"/>
          </ac:spMkLst>
        </pc:spChg>
      </pc:sldChg>
      <pc:sldChg chg="modSp add mod">
        <pc:chgData name="Christopher Collins" userId="5462caec5fee485e" providerId="LiveId" clId="{36E0CB21-73CC-4363-B2AF-86D454D69A17}" dt="2025-08-17T12:37:41.901" v="275" actId="20577"/>
        <pc:sldMkLst>
          <pc:docMk/>
          <pc:sldMk cId="176154078" sldId="283"/>
        </pc:sldMkLst>
        <pc:spChg chg="mod">
          <ac:chgData name="Christopher Collins" userId="5462caec5fee485e" providerId="LiveId" clId="{36E0CB21-73CC-4363-B2AF-86D454D69A17}" dt="2025-08-17T12:37:41.901" v="275" actId="20577"/>
          <ac:spMkLst>
            <pc:docMk/>
            <pc:sldMk cId="176154078" sldId="283"/>
            <ac:spMk id="4" creationId="{21D1206E-CCE7-714A-4852-2422E04214D7}"/>
          </ac:spMkLst>
        </pc:spChg>
      </pc:sldChg>
      <pc:sldChg chg="modSp add mod">
        <pc:chgData name="Christopher Collins" userId="5462caec5fee485e" providerId="LiveId" clId="{36E0CB21-73CC-4363-B2AF-86D454D69A17}" dt="2025-08-17T12:38:54.291" v="296" actId="20577"/>
        <pc:sldMkLst>
          <pc:docMk/>
          <pc:sldMk cId="2211584376" sldId="284"/>
        </pc:sldMkLst>
        <pc:spChg chg="mod">
          <ac:chgData name="Christopher Collins" userId="5462caec5fee485e" providerId="LiveId" clId="{36E0CB21-73CC-4363-B2AF-86D454D69A17}" dt="2025-08-17T12:38:54.291" v="296" actId="20577"/>
          <ac:spMkLst>
            <pc:docMk/>
            <pc:sldMk cId="2211584376" sldId="284"/>
            <ac:spMk id="4" creationId="{54A5687A-D3D8-704F-15FA-AFE6C2A0B883}"/>
          </ac:spMkLst>
        </pc:spChg>
      </pc:sldChg>
      <pc:sldChg chg="modSp add mod">
        <pc:chgData name="Christopher Collins" userId="5462caec5fee485e" providerId="LiveId" clId="{36E0CB21-73CC-4363-B2AF-86D454D69A17}" dt="2025-08-17T12:43:56.583" v="317" actId="20577"/>
        <pc:sldMkLst>
          <pc:docMk/>
          <pc:sldMk cId="1544418383" sldId="285"/>
        </pc:sldMkLst>
        <pc:spChg chg="mod">
          <ac:chgData name="Christopher Collins" userId="5462caec5fee485e" providerId="LiveId" clId="{36E0CB21-73CC-4363-B2AF-86D454D69A17}" dt="2025-08-17T12:43:56.583" v="317" actId="20577"/>
          <ac:spMkLst>
            <pc:docMk/>
            <pc:sldMk cId="1544418383" sldId="285"/>
            <ac:spMk id="4" creationId="{069064C3-B15C-BE13-7662-44C63FCA514C}"/>
          </ac:spMkLst>
        </pc:spChg>
      </pc:sldChg>
      <pc:sldChg chg="modSp add mod">
        <pc:chgData name="Christopher Collins" userId="5462caec5fee485e" providerId="LiveId" clId="{36E0CB21-73CC-4363-B2AF-86D454D69A17}" dt="2025-08-17T12:53:15.466" v="333" actId="20577"/>
        <pc:sldMkLst>
          <pc:docMk/>
          <pc:sldMk cId="1705641724" sldId="286"/>
        </pc:sldMkLst>
        <pc:spChg chg="mod">
          <ac:chgData name="Christopher Collins" userId="5462caec5fee485e" providerId="LiveId" clId="{36E0CB21-73CC-4363-B2AF-86D454D69A17}" dt="2025-08-17T12:53:15.466" v="333" actId="20577"/>
          <ac:spMkLst>
            <pc:docMk/>
            <pc:sldMk cId="1705641724" sldId="286"/>
            <ac:spMk id="4" creationId="{A2BCB909-0A21-3D44-4C25-D83826C6C210}"/>
          </ac:spMkLst>
        </pc:spChg>
      </pc:sldChg>
      <pc:sldChg chg="modSp add mod">
        <pc:chgData name="Christopher Collins" userId="5462caec5fee485e" providerId="LiveId" clId="{36E0CB21-73CC-4363-B2AF-86D454D69A17}" dt="2025-08-17T12:47:25.604" v="324" actId="255"/>
        <pc:sldMkLst>
          <pc:docMk/>
          <pc:sldMk cId="311732424" sldId="287"/>
        </pc:sldMkLst>
        <pc:spChg chg="mod">
          <ac:chgData name="Christopher Collins" userId="5462caec5fee485e" providerId="LiveId" clId="{36E0CB21-73CC-4363-B2AF-86D454D69A17}" dt="2025-08-17T12:47:25.604" v="324" actId="255"/>
          <ac:spMkLst>
            <pc:docMk/>
            <pc:sldMk cId="311732424" sldId="287"/>
            <ac:spMk id="4" creationId="{79A4A2EE-E8DC-5BC6-AB61-F98E52E647BC}"/>
          </ac:spMkLst>
        </pc:spChg>
      </pc:sldChg>
      <pc:sldChg chg="modSp add mod">
        <pc:chgData name="Christopher Collins" userId="5462caec5fee485e" providerId="LiveId" clId="{36E0CB21-73CC-4363-B2AF-86D454D69A17}" dt="2025-08-17T12:48:49.249" v="329" actId="122"/>
        <pc:sldMkLst>
          <pc:docMk/>
          <pc:sldMk cId="1132087474" sldId="288"/>
        </pc:sldMkLst>
        <pc:spChg chg="mod">
          <ac:chgData name="Christopher Collins" userId="5462caec5fee485e" providerId="LiveId" clId="{36E0CB21-73CC-4363-B2AF-86D454D69A17}" dt="2025-08-17T12:48:49.249" v="329" actId="122"/>
          <ac:spMkLst>
            <pc:docMk/>
            <pc:sldMk cId="1132087474" sldId="288"/>
            <ac:spMk id="4" creationId="{E0F38DEB-38BA-5E74-20FB-AEF4153B16D9}"/>
          </ac:spMkLst>
        </pc:spChg>
      </pc:sldChg>
      <pc:sldChg chg="modSp add mod">
        <pc:chgData name="Christopher Collins" userId="5462caec5fee485e" providerId="LiveId" clId="{36E0CB21-73CC-4363-B2AF-86D454D69A17}" dt="2025-08-17T12:49:24.667" v="332" actId="122"/>
        <pc:sldMkLst>
          <pc:docMk/>
          <pc:sldMk cId="2209091550" sldId="289"/>
        </pc:sldMkLst>
        <pc:spChg chg="mod">
          <ac:chgData name="Christopher Collins" userId="5462caec5fee485e" providerId="LiveId" clId="{36E0CB21-73CC-4363-B2AF-86D454D69A17}" dt="2025-08-17T12:49:24.667" v="332" actId="122"/>
          <ac:spMkLst>
            <pc:docMk/>
            <pc:sldMk cId="2209091550" sldId="289"/>
            <ac:spMk id="4" creationId="{051D1395-E132-4E9C-492F-A93477E80DF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EF8F639-CD7E-4C96-9927-70FE9CF49774}" type="datetimeFigureOut">
              <a:rPr lang="en-US" smtClean="0"/>
              <a:t>8/17/2025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43524-D152-49CB-9456-3C1B5EBD394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359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8F639-CD7E-4C96-9927-70FE9CF49774}" type="datetimeFigureOut">
              <a:rPr lang="en-US" smtClean="0"/>
              <a:t>8/17/2025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43524-D152-49CB-9456-3C1B5EBD394E}" type="slidenum">
              <a:rPr lang="en-US" smtClean="0"/>
              <a:t>‹#›</a:t>
            </a:fld>
            <a:endParaRPr lang="en-US"/>
          </a:p>
        </p:txBody>
      </p:sp>
    </p:spTree>
    <p:extLst>
      <p:ext uri="{BB962C8B-B14F-4D97-AF65-F5344CB8AC3E}">
        <p14:creationId xmlns:p14="http://schemas.microsoft.com/office/powerpoint/2010/main" val="4218718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8F639-CD7E-4C96-9927-70FE9CF49774}" type="datetimeFigureOut">
              <a:rPr lang="en-US" smtClean="0"/>
              <a:t>8/17/2025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43524-D152-49CB-9456-3C1B5EBD394E}"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965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8F639-CD7E-4C96-9927-70FE9CF49774}" type="datetimeFigureOut">
              <a:rPr lang="en-US" smtClean="0"/>
              <a:t>8/17/2025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43524-D152-49CB-9456-3C1B5EBD394E}" type="slidenum">
              <a:rPr lang="en-US" smtClean="0"/>
              <a:t>‹#›</a:t>
            </a:fld>
            <a:endParaRPr lang="en-US"/>
          </a:p>
        </p:txBody>
      </p:sp>
    </p:spTree>
    <p:extLst>
      <p:ext uri="{BB962C8B-B14F-4D97-AF65-F5344CB8AC3E}">
        <p14:creationId xmlns:p14="http://schemas.microsoft.com/office/powerpoint/2010/main" val="2273350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8F639-CD7E-4C96-9927-70FE9CF49774}" type="datetimeFigureOut">
              <a:rPr lang="en-US" smtClean="0"/>
              <a:t>8/17/2025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43524-D152-49CB-9456-3C1B5EBD394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9128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8F639-CD7E-4C96-9927-70FE9CF49774}" type="datetimeFigureOut">
              <a:rPr lang="en-US" smtClean="0"/>
              <a:t>8/17/2025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43524-D152-49CB-9456-3C1B5EBD394E}" type="slidenum">
              <a:rPr lang="en-US" smtClean="0"/>
              <a:t>‹#›</a:t>
            </a:fld>
            <a:endParaRPr lang="en-US"/>
          </a:p>
        </p:txBody>
      </p:sp>
    </p:spTree>
    <p:extLst>
      <p:ext uri="{BB962C8B-B14F-4D97-AF65-F5344CB8AC3E}">
        <p14:creationId xmlns:p14="http://schemas.microsoft.com/office/powerpoint/2010/main" val="4029044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8F639-CD7E-4C96-9927-70FE9CF49774}" type="datetimeFigureOut">
              <a:rPr lang="en-US" smtClean="0"/>
              <a:t>8/17/2025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A43524-D152-49CB-9456-3C1B5EBD394E}" type="slidenum">
              <a:rPr lang="en-US" smtClean="0"/>
              <a:t>‹#›</a:t>
            </a:fld>
            <a:endParaRPr lang="en-US"/>
          </a:p>
        </p:txBody>
      </p:sp>
    </p:spTree>
    <p:extLst>
      <p:ext uri="{BB962C8B-B14F-4D97-AF65-F5344CB8AC3E}">
        <p14:creationId xmlns:p14="http://schemas.microsoft.com/office/powerpoint/2010/main" val="3314172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8F639-CD7E-4C96-9927-70FE9CF49774}" type="datetimeFigureOut">
              <a:rPr lang="en-US" smtClean="0"/>
              <a:t>8/17/2025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A43524-D152-49CB-9456-3C1B5EBD394E}" type="slidenum">
              <a:rPr lang="en-US" smtClean="0"/>
              <a:t>‹#›</a:t>
            </a:fld>
            <a:endParaRPr lang="en-US"/>
          </a:p>
        </p:txBody>
      </p:sp>
    </p:spTree>
    <p:extLst>
      <p:ext uri="{BB962C8B-B14F-4D97-AF65-F5344CB8AC3E}">
        <p14:creationId xmlns:p14="http://schemas.microsoft.com/office/powerpoint/2010/main" val="1089367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8F639-CD7E-4C96-9927-70FE9CF49774}" type="datetimeFigureOut">
              <a:rPr lang="en-US" smtClean="0"/>
              <a:t>8/17/2025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A43524-D152-49CB-9456-3C1B5EBD394E}" type="slidenum">
              <a:rPr lang="en-US" smtClean="0"/>
              <a:t>‹#›</a:t>
            </a:fld>
            <a:endParaRPr lang="en-US"/>
          </a:p>
        </p:txBody>
      </p:sp>
    </p:spTree>
    <p:extLst>
      <p:ext uri="{BB962C8B-B14F-4D97-AF65-F5344CB8AC3E}">
        <p14:creationId xmlns:p14="http://schemas.microsoft.com/office/powerpoint/2010/main" val="2459491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F8F639-CD7E-4C96-9927-70FE9CF49774}" type="datetimeFigureOut">
              <a:rPr lang="en-US" smtClean="0"/>
              <a:t>8/17/2025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43524-D152-49CB-9456-3C1B5EBD394E}" type="slidenum">
              <a:rPr lang="en-US" smtClean="0"/>
              <a:t>‹#›</a:t>
            </a:fld>
            <a:endParaRPr lang="en-US"/>
          </a:p>
        </p:txBody>
      </p:sp>
    </p:spTree>
    <p:extLst>
      <p:ext uri="{BB962C8B-B14F-4D97-AF65-F5344CB8AC3E}">
        <p14:creationId xmlns:p14="http://schemas.microsoft.com/office/powerpoint/2010/main" val="362991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F8F639-CD7E-4C96-9927-70FE9CF49774}" type="datetimeFigureOut">
              <a:rPr lang="en-US" smtClean="0"/>
              <a:t>8/17/2025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43524-D152-49CB-9456-3C1B5EBD394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9816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EF8F639-CD7E-4C96-9927-70FE9CF49774}" type="datetimeFigureOut">
              <a:rPr lang="en-US" smtClean="0"/>
              <a:t>8/17/2025</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0A43524-D152-49CB-9456-3C1B5EBD394E}"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751128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80736-B2B8-DB56-51D0-EF1272B1731D}"/>
              </a:ext>
            </a:extLst>
          </p:cNvPr>
          <p:cNvSpPr>
            <a:spLocks noGrp="1"/>
          </p:cNvSpPr>
          <p:nvPr>
            <p:ph type="ctrTitle"/>
          </p:nvPr>
        </p:nvSpPr>
        <p:spPr/>
        <p:txBody>
          <a:bodyPr/>
          <a:lstStyle/>
          <a:p>
            <a:r>
              <a:rPr lang="en-US" sz="7200" dirty="0"/>
              <a:t>Adoption</a:t>
            </a:r>
          </a:p>
        </p:txBody>
      </p:sp>
      <p:sp>
        <p:nvSpPr>
          <p:cNvPr id="3" name="Subtitle 2">
            <a:extLst>
              <a:ext uri="{FF2B5EF4-FFF2-40B4-BE49-F238E27FC236}">
                <a16:creationId xmlns:a16="http://schemas.microsoft.com/office/drawing/2014/main" id="{9DD538E3-98BD-7403-9BF1-BAC017C4D6AA}"/>
              </a:ext>
            </a:extLst>
          </p:cNvPr>
          <p:cNvSpPr>
            <a:spLocks noGrp="1"/>
          </p:cNvSpPr>
          <p:nvPr>
            <p:ph type="subTitle" idx="1"/>
          </p:nvPr>
        </p:nvSpPr>
        <p:spPr/>
        <p:txBody>
          <a:bodyPr>
            <a:normAutofit/>
          </a:bodyPr>
          <a:lstStyle/>
          <a:p>
            <a:r>
              <a:rPr lang="en-US" sz="3200" dirty="0"/>
              <a:t>Ordo </a:t>
            </a:r>
            <a:r>
              <a:rPr lang="en-US" sz="3200" dirty="0" err="1"/>
              <a:t>Salutis</a:t>
            </a:r>
            <a:endParaRPr lang="en-US" sz="3200" dirty="0"/>
          </a:p>
        </p:txBody>
      </p:sp>
    </p:spTree>
    <p:extLst>
      <p:ext uri="{BB962C8B-B14F-4D97-AF65-F5344CB8AC3E}">
        <p14:creationId xmlns:p14="http://schemas.microsoft.com/office/powerpoint/2010/main" val="3447598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57267CD9-2920-A188-3809-F6B1AD27B67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444B0D1-D2DE-D1E8-A12C-671770A1B5A3}"/>
              </a:ext>
            </a:extLst>
          </p:cNvPr>
          <p:cNvSpPr txBox="1"/>
          <p:nvPr/>
        </p:nvSpPr>
        <p:spPr>
          <a:xfrm>
            <a:off x="1426027" y="587829"/>
            <a:ext cx="9154887" cy="5262979"/>
          </a:xfrm>
          <a:prstGeom prst="rect">
            <a:avLst/>
          </a:prstGeom>
          <a:noFill/>
        </p:spPr>
        <p:txBody>
          <a:bodyPr wrap="square" rtlCol="0">
            <a:spAutoFit/>
          </a:bodyPr>
          <a:lstStyle/>
          <a:p>
            <a:pPr algn="ctr"/>
            <a:r>
              <a:rPr lang="en-US" sz="4800" dirty="0"/>
              <a:t>“In adoption, God legally places regenerated and justified sinners into His family, so that they become sons and daughters of God and thus enjoy all the rights and privileges of one who is a member of God’s eternal family.”</a:t>
            </a:r>
          </a:p>
        </p:txBody>
      </p:sp>
    </p:spTree>
    <p:extLst>
      <p:ext uri="{BB962C8B-B14F-4D97-AF65-F5344CB8AC3E}">
        <p14:creationId xmlns:p14="http://schemas.microsoft.com/office/powerpoint/2010/main" val="2844986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7DA0F9EF-ED45-041E-446E-90912F93CF6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DBE2779-9CF0-AEE9-B6CF-BAE8DCF13DFE}"/>
              </a:ext>
            </a:extLst>
          </p:cNvPr>
          <p:cNvSpPr txBox="1"/>
          <p:nvPr/>
        </p:nvSpPr>
        <p:spPr>
          <a:xfrm>
            <a:off x="1426027" y="587829"/>
            <a:ext cx="9154887" cy="3785652"/>
          </a:xfrm>
          <a:prstGeom prst="rect">
            <a:avLst/>
          </a:prstGeom>
          <a:noFill/>
        </p:spPr>
        <p:txBody>
          <a:bodyPr wrap="square" rtlCol="0">
            <a:spAutoFit/>
          </a:bodyPr>
          <a:lstStyle/>
          <a:p>
            <a:pPr algn="ctr" fontAlgn="base"/>
            <a:r>
              <a:rPr lang="en-US" sz="4800" dirty="0"/>
              <a:t>John 1:12    "But as many as received Him, to them He gave the right to become children of God, </a:t>
            </a:r>
            <a:r>
              <a:rPr lang="en-US" sz="4800" i="1" dirty="0"/>
              <a:t>even</a:t>
            </a:r>
            <a:r>
              <a:rPr lang="en-US" sz="4800" dirty="0"/>
              <a:t> to those who believe in His name,” </a:t>
            </a:r>
          </a:p>
        </p:txBody>
      </p:sp>
    </p:spTree>
    <p:extLst>
      <p:ext uri="{BB962C8B-B14F-4D97-AF65-F5344CB8AC3E}">
        <p14:creationId xmlns:p14="http://schemas.microsoft.com/office/powerpoint/2010/main" val="476558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78AC872F-E43D-0818-EEA9-3BA30A5F0C0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7E9158C-48C9-F939-CE92-88B082201245}"/>
              </a:ext>
            </a:extLst>
          </p:cNvPr>
          <p:cNvSpPr txBox="1"/>
          <p:nvPr/>
        </p:nvSpPr>
        <p:spPr>
          <a:xfrm>
            <a:off x="1426027" y="587829"/>
            <a:ext cx="9154887" cy="5355312"/>
          </a:xfrm>
          <a:prstGeom prst="rect">
            <a:avLst/>
          </a:prstGeom>
          <a:noFill/>
        </p:spPr>
        <p:txBody>
          <a:bodyPr wrap="square" rtlCol="0">
            <a:spAutoFit/>
          </a:bodyPr>
          <a:lstStyle/>
          <a:p>
            <a:pPr algn="ctr" fontAlgn="base"/>
            <a:r>
              <a:rPr lang="en-US" sz="4800" dirty="0"/>
              <a:t>John 1:12-13   "But as many as received Him, to them He gave the right to become children of God, </a:t>
            </a:r>
            <a:r>
              <a:rPr lang="en-US" sz="4800" i="1" dirty="0"/>
              <a:t>even</a:t>
            </a:r>
            <a:r>
              <a:rPr lang="en-US" sz="4800" dirty="0"/>
              <a:t> to those who believe in His name, </a:t>
            </a:r>
            <a:r>
              <a:rPr lang="en-US" sz="4800" baseline="30000" dirty="0"/>
              <a:t> </a:t>
            </a:r>
            <a:r>
              <a:rPr lang="en-US" sz="4800" dirty="0"/>
              <a:t>who were born, not of blood nor of the will of the flesh nor of the will of man, but of God</a:t>
            </a:r>
            <a:r>
              <a:rPr lang="en-US" sz="4800" b="1" dirty="0"/>
              <a:t>.</a:t>
            </a:r>
            <a:r>
              <a:rPr lang="en-US" sz="4800" dirty="0"/>
              <a:t>” </a:t>
            </a:r>
          </a:p>
        </p:txBody>
      </p:sp>
    </p:spTree>
    <p:extLst>
      <p:ext uri="{BB962C8B-B14F-4D97-AF65-F5344CB8AC3E}">
        <p14:creationId xmlns:p14="http://schemas.microsoft.com/office/powerpoint/2010/main" val="1702167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4E5B7F5E-9A34-D2FB-7CC2-026B9964E61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87BC986-4937-D535-1EAC-DA01B37888DA}"/>
              </a:ext>
            </a:extLst>
          </p:cNvPr>
          <p:cNvSpPr txBox="1"/>
          <p:nvPr/>
        </p:nvSpPr>
        <p:spPr>
          <a:xfrm>
            <a:off x="359227" y="544286"/>
            <a:ext cx="9154887" cy="4247317"/>
          </a:xfrm>
          <a:prstGeom prst="rect">
            <a:avLst/>
          </a:prstGeom>
          <a:noFill/>
        </p:spPr>
        <p:txBody>
          <a:bodyPr wrap="square" rtlCol="0">
            <a:spAutoFit/>
          </a:bodyPr>
          <a:lstStyle/>
          <a:p>
            <a:r>
              <a:rPr lang="en-US" sz="5400" dirty="0"/>
              <a:t>I.		Natural Family</a:t>
            </a:r>
          </a:p>
          <a:p>
            <a:r>
              <a:rPr lang="en-US" sz="5400" dirty="0"/>
              <a:t>II.  What is Adoption?</a:t>
            </a:r>
          </a:p>
          <a:p>
            <a:pPr marL="1828800" lvl="2" indent="-914400">
              <a:buFont typeface="+mj-lt"/>
              <a:buAutoNum type="alphaUcPeriod"/>
            </a:pPr>
            <a:r>
              <a:rPr lang="en-US" sz="5400" dirty="0"/>
              <a:t>Biblical adoption</a:t>
            </a:r>
          </a:p>
          <a:p>
            <a:pPr marL="1828800" lvl="2" indent="-914400">
              <a:buFont typeface="+mj-lt"/>
              <a:buAutoNum type="alphaUcPeriod"/>
            </a:pPr>
            <a:r>
              <a:rPr lang="en-US" sz="5400" dirty="0"/>
              <a:t>When was adoption declared?</a:t>
            </a:r>
          </a:p>
        </p:txBody>
      </p:sp>
    </p:spTree>
    <p:extLst>
      <p:ext uri="{BB962C8B-B14F-4D97-AF65-F5344CB8AC3E}">
        <p14:creationId xmlns:p14="http://schemas.microsoft.com/office/powerpoint/2010/main" val="2219777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6CD62F7F-5A58-2A31-0579-90C762571F4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8938CD3-6DAD-C420-4E3D-FDA9FF7879AD}"/>
              </a:ext>
            </a:extLst>
          </p:cNvPr>
          <p:cNvSpPr txBox="1"/>
          <p:nvPr/>
        </p:nvSpPr>
        <p:spPr>
          <a:xfrm>
            <a:off x="1349827" y="566057"/>
            <a:ext cx="9154887" cy="5262979"/>
          </a:xfrm>
          <a:prstGeom prst="rect">
            <a:avLst/>
          </a:prstGeom>
          <a:noFill/>
        </p:spPr>
        <p:txBody>
          <a:bodyPr wrap="square" rtlCol="0">
            <a:spAutoFit/>
          </a:bodyPr>
          <a:lstStyle/>
          <a:p>
            <a:pPr algn="ctr"/>
            <a:r>
              <a:rPr lang="en-US" sz="4800" dirty="0"/>
              <a:t>Eph. 1:5-6  "He predestined us to adoption as sons through Jesus Christ to Himself, according to the kind intention of His will, 6 to the praise of the glory of His grace, which He freely bestowed on us in the Beloved.”</a:t>
            </a:r>
          </a:p>
        </p:txBody>
      </p:sp>
    </p:spTree>
    <p:extLst>
      <p:ext uri="{BB962C8B-B14F-4D97-AF65-F5344CB8AC3E}">
        <p14:creationId xmlns:p14="http://schemas.microsoft.com/office/powerpoint/2010/main" val="4208662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A577F2FD-B9C6-191B-5C81-092AF69282F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9ECA060-ECD2-A85B-D020-CDF20403FEFA}"/>
              </a:ext>
            </a:extLst>
          </p:cNvPr>
          <p:cNvSpPr txBox="1"/>
          <p:nvPr/>
        </p:nvSpPr>
        <p:spPr>
          <a:xfrm>
            <a:off x="359227" y="544286"/>
            <a:ext cx="9154887" cy="5909310"/>
          </a:xfrm>
          <a:prstGeom prst="rect">
            <a:avLst/>
          </a:prstGeom>
          <a:noFill/>
        </p:spPr>
        <p:txBody>
          <a:bodyPr wrap="square" rtlCol="0">
            <a:spAutoFit/>
          </a:bodyPr>
          <a:lstStyle/>
          <a:p>
            <a:r>
              <a:rPr lang="en-US" sz="5400" dirty="0"/>
              <a:t>I.		Natural Family</a:t>
            </a:r>
          </a:p>
          <a:p>
            <a:r>
              <a:rPr lang="en-US" sz="5400" dirty="0"/>
              <a:t>II.  What is Adoption?</a:t>
            </a:r>
          </a:p>
          <a:p>
            <a:pPr marL="1828800" lvl="2" indent="-914400">
              <a:buFont typeface="+mj-lt"/>
              <a:buAutoNum type="alphaUcPeriod"/>
            </a:pPr>
            <a:r>
              <a:rPr lang="en-US" sz="5400" dirty="0"/>
              <a:t>Biblical adoption</a:t>
            </a:r>
          </a:p>
          <a:p>
            <a:pPr marL="1828800" lvl="2" indent="-914400">
              <a:buFont typeface="+mj-lt"/>
              <a:buAutoNum type="alphaUcPeriod"/>
            </a:pPr>
            <a:r>
              <a:rPr lang="en-US" sz="5400" dirty="0"/>
              <a:t>When was adoption declared?</a:t>
            </a:r>
          </a:p>
          <a:p>
            <a:pPr marL="1828800" lvl="2" indent="-914400">
              <a:buFont typeface="+mj-lt"/>
              <a:buAutoNum type="alphaUcPeriod"/>
            </a:pPr>
            <a:r>
              <a:rPr lang="en-US" sz="5400" dirty="0"/>
              <a:t>False teaching surrounding adoption</a:t>
            </a:r>
          </a:p>
        </p:txBody>
      </p:sp>
    </p:spTree>
    <p:extLst>
      <p:ext uri="{BB962C8B-B14F-4D97-AF65-F5344CB8AC3E}">
        <p14:creationId xmlns:p14="http://schemas.microsoft.com/office/powerpoint/2010/main" val="1596168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C81BCB38-004B-8A07-DDD1-88655DC75E8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D0F7520-B83B-1CA8-5B6E-81787F25C40A}"/>
              </a:ext>
            </a:extLst>
          </p:cNvPr>
          <p:cNvSpPr txBox="1"/>
          <p:nvPr/>
        </p:nvSpPr>
        <p:spPr>
          <a:xfrm>
            <a:off x="347196" y="339749"/>
            <a:ext cx="9154887" cy="2585323"/>
          </a:xfrm>
          <a:prstGeom prst="rect">
            <a:avLst/>
          </a:prstGeom>
          <a:noFill/>
        </p:spPr>
        <p:txBody>
          <a:bodyPr wrap="square" rtlCol="0">
            <a:spAutoFit/>
          </a:bodyPr>
          <a:lstStyle/>
          <a:p>
            <a:r>
              <a:rPr lang="en-US" sz="5400" dirty="0"/>
              <a:t>I.		Natural Family</a:t>
            </a:r>
          </a:p>
          <a:p>
            <a:pPr marL="1028700" indent="-1028700">
              <a:buAutoNum type="romanUcPeriod" startAt="2"/>
            </a:pPr>
            <a:r>
              <a:rPr lang="en-US" sz="5400" dirty="0"/>
              <a:t>What is Adoption?</a:t>
            </a:r>
          </a:p>
          <a:p>
            <a:pPr marL="1028700" indent="-1028700">
              <a:buAutoNum type="romanUcPeriod" startAt="2"/>
            </a:pPr>
            <a:r>
              <a:rPr lang="en-US" sz="5400" dirty="0"/>
              <a:t>Benefits of Adoption</a:t>
            </a:r>
          </a:p>
        </p:txBody>
      </p:sp>
    </p:spTree>
    <p:extLst>
      <p:ext uri="{BB962C8B-B14F-4D97-AF65-F5344CB8AC3E}">
        <p14:creationId xmlns:p14="http://schemas.microsoft.com/office/powerpoint/2010/main" val="4100358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DAA09466-6C8A-8435-02C0-7FF740A7FCC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AC6DA7F-0566-0F89-EAF9-436913F8C508}"/>
              </a:ext>
            </a:extLst>
          </p:cNvPr>
          <p:cNvSpPr txBox="1"/>
          <p:nvPr/>
        </p:nvSpPr>
        <p:spPr>
          <a:xfrm>
            <a:off x="301361" y="-166724"/>
            <a:ext cx="9154887" cy="5570756"/>
          </a:xfrm>
          <a:prstGeom prst="rect">
            <a:avLst/>
          </a:prstGeom>
          <a:noFill/>
        </p:spPr>
        <p:txBody>
          <a:bodyPr wrap="square" rtlCol="0">
            <a:spAutoFit/>
          </a:bodyPr>
          <a:lstStyle/>
          <a:p>
            <a:r>
              <a:rPr lang="en-US" sz="3200" dirty="0"/>
              <a:t>I.</a:t>
            </a:r>
            <a:r>
              <a:rPr lang="en-US" sz="5400" dirty="0"/>
              <a:t>		</a:t>
            </a:r>
            <a:r>
              <a:rPr lang="en-US" sz="3200" dirty="0"/>
              <a:t>Natural Family</a:t>
            </a:r>
          </a:p>
          <a:p>
            <a:pPr marL="1028700" indent="-1028700">
              <a:buAutoNum type="romanUcPeriod" startAt="2"/>
            </a:pPr>
            <a:r>
              <a:rPr lang="en-US" sz="3200" dirty="0"/>
              <a:t>What is Adoption?</a:t>
            </a:r>
          </a:p>
          <a:p>
            <a:pPr marL="1028700" indent="-1028700">
              <a:buAutoNum type="romanUcPeriod" startAt="2"/>
            </a:pPr>
            <a:r>
              <a:rPr lang="en-US" sz="5400" dirty="0"/>
              <a:t>Benefits of Adoption</a:t>
            </a:r>
          </a:p>
          <a:p>
            <a:pPr lvl="2"/>
            <a:r>
              <a:rPr lang="en-US" sz="5400" dirty="0"/>
              <a:t>	A. Holy Spirit’s indwelling</a:t>
            </a:r>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2735407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9B180ADC-EB94-B158-FC7D-B87F3D88144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114C34C-F2AC-EB4A-DBCF-E56A930BA250}"/>
              </a:ext>
            </a:extLst>
          </p:cNvPr>
          <p:cNvSpPr txBox="1"/>
          <p:nvPr/>
        </p:nvSpPr>
        <p:spPr>
          <a:xfrm>
            <a:off x="349488" y="-94534"/>
            <a:ext cx="9154887" cy="7232749"/>
          </a:xfrm>
          <a:prstGeom prst="rect">
            <a:avLst/>
          </a:prstGeom>
          <a:noFill/>
        </p:spPr>
        <p:txBody>
          <a:bodyPr wrap="square" rtlCol="0">
            <a:spAutoFit/>
          </a:bodyPr>
          <a:lstStyle/>
          <a:p>
            <a:r>
              <a:rPr lang="en-US" sz="3200" dirty="0"/>
              <a:t>I.</a:t>
            </a:r>
            <a:r>
              <a:rPr lang="en-US" sz="5400" dirty="0"/>
              <a:t>		</a:t>
            </a:r>
            <a:r>
              <a:rPr lang="en-US" sz="3200" dirty="0"/>
              <a:t>Natural Family</a:t>
            </a:r>
          </a:p>
          <a:p>
            <a:pPr marL="1028700" indent="-1028700">
              <a:buAutoNum type="romanUcPeriod" startAt="2"/>
            </a:pPr>
            <a:r>
              <a:rPr lang="en-US" sz="3200" dirty="0"/>
              <a:t>What is Adoption?</a:t>
            </a:r>
          </a:p>
          <a:p>
            <a:pPr marL="1028700" indent="-1028700">
              <a:buAutoNum type="romanUcPeriod" startAt="2"/>
            </a:pPr>
            <a:r>
              <a:rPr lang="en-US" sz="5400" dirty="0"/>
              <a:t>Benefits of Adoption</a:t>
            </a:r>
          </a:p>
          <a:p>
            <a:pPr lvl="2"/>
            <a:r>
              <a:rPr lang="en-US" sz="5400" dirty="0"/>
              <a:t>	A. 	Holy Spirit’s indwelling</a:t>
            </a:r>
          </a:p>
          <a:p>
            <a:pPr lvl="2"/>
            <a:r>
              <a:rPr lang="en-US" sz="5400" dirty="0"/>
              <a:t>	B.	Richness of His blessings</a:t>
            </a:r>
          </a:p>
          <a:p>
            <a:pPr lvl="2"/>
            <a:endParaRPr lang="en-US" sz="5400" dirty="0"/>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2519133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369BD3EE-3A82-E0EA-A23F-A01E4539B20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425F7C1-ABD6-07C0-CF0D-968E1BCCE134}"/>
              </a:ext>
            </a:extLst>
          </p:cNvPr>
          <p:cNvSpPr txBox="1"/>
          <p:nvPr/>
        </p:nvSpPr>
        <p:spPr>
          <a:xfrm>
            <a:off x="289330" y="-166724"/>
            <a:ext cx="9154887" cy="8833187"/>
          </a:xfrm>
          <a:prstGeom prst="rect">
            <a:avLst/>
          </a:prstGeom>
          <a:noFill/>
        </p:spPr>
        <p:txBody>
          <a:bodyPr wrap="square" rtlCol="0">
            <a:spAutoFit/>
          </a:bodyPr>
          <a:lstStyle/>
          <a:p>
            <a:r>
              <a:rPr lang="en-US" sz="3200" dirty="0"/>
              <a:t>I.</a:t>
            </a:r>
            <a:r>
              <a:rPr lang="en-US" sz="5400" dirty="0"/>
              <a:t>		</a:t>
            </a:r>
            <a:r>
              <a:rPr lang="en-US" sz="3200" dirty="0"/>
              <a:t>Natural Family</a:t>
            </a:r>
          </a:p>
          <a:p>
            <a:pPr marL="1028700" indent="-1028700">
              <a:buAutoNum type="romanUcPeriod" startAt="2"/>
            </a:pPr>
            <a:r>
              <a:rPr lang="en-US" sz="3200" dirty="0"/>
              <a:t>What is Adoption?</a:t>
            </a:r>
          </a:p>
          <a:p>
            <a:pPr marL="1028700" indent="-1028700">
              <a:buAutoNum type="romanUcPeriod" startAt="2"/>
            </a:pPr>
            <a:r>
              <a:rPr lang="en-US" sz="5400" dirty="0"/>
              <a:t>Benefits of Adoption</a:t>
            </a:r>
          </a:p>
          <a:p>
            <a:pPr lvl="2"/>
            <a:r>
              <a:rPr lang="en-US" sz="5400" dirty="0"/>
              <a:t>	A. 	Holy Spirit’s indwelling</a:t>
            </a:r>
          </a:p>
          <a:p>
            <a:pPr lvl="2"/>
            <a:r>
              <a:rPr lang="en-US" sz="5400" dirty="0"/>
              <a:t>	B.	Richness of His blessings</a:t>
            </a:r>
          </a:p>
          <a:p>
            <a:pPr lvl="2"/>
            <a:r>
              <a:rPr lang="en-US" sz="5400" dirty="0"/>
              <a:t>	C.	</a:t>
            </a:r>
            <a:r>
              <a:rPr lang="en-US" sz="5000" dirty="0"/>
              <a:t>Approach God in prayer</a:t>
            </a:r>
          </a:p>
          <a:p>
            <a:pPr lvl="2"/>
            <a:r>
              <a:rPr lang="en-US" sz="5000" dirty="0"/>
              <a:t>	</a:t>
            </a:r>
          </a:p>
          <a:p>
            <a:pPr lvl="2"/>
            <a:endParaRPr lang="en-US" sz="5400" dirty="0"/>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874409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E09FE1-FDEB-BD91-9149-F3461D1106E3}"/>
              </a:ext>
            </a:extLst>
          </p:cNvPr>
          <p:cNvSpPr txBox="1"/>
          <p:nvPr/>
        </p:nvSpPr>
        <p:spPr>
          <a:xfrm>
            <a:off x="359227" y="544286"/>
            <a:ext cx="5595257" cy="923330"/>
          </a:xfrm>
          <a:prstGeom prst="rect">
            <a:avLst/>
          </a:prstGeom>
          <a:noFill/>
        </p:spPr>
        <p:txBody>
          <a:bodyPr wrap="square" rtlCol="0">
            <a:spAutoFit/>
          </a:bodyPr>
          <a:lstStyle/>
          <a:p>
            <a:r>
              <a:rPr lang="en-US" sz="5400" dirty="0"/>
              <a:t>1. Natural Family</a:t>
            </a:r>
          </a:p>
        </p:txBody>
      </p:sp>
    </p:spTree>
    <p:extLst>
      <p:ext uri="{BB962C8B-B14F-4D97-AF65-F5344CB8AC3E}">
        <p14:creationId xmlns:p14="http://schemas.microsoft.com/office/powerpoint/2010/main" val="1599138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569201E7-9CDF-400C-C31D-3D515267F2E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8E17FE5-2827-165A-97F6-83543E6F7B63}"/>
              </a:ext>
            </a:extLst>
          </p:cNvPr>
          <p:cNvSpPr txBox="1"/>
          <p:nvPr/>
        </p:nvSpPr>
        <p:spPr>
          <a:xfrm>
            <a:off x="301362" y="-118598"/>
            <a:ext cx="9154887" cy="9602629"/>
          </a:xfrm>
          <a:prstGeom prst="rect">
            <a:avLst/>
          </a:prstGeom>
          <a:noFill/>
        </p:spPr>
        <p:txBody>
          <a:bodyPr wrap="square" rtlCol="0">
            <a:spAutoFit/>
          </a:bodyPr>
          <a:lstStyle/>
          <a:p>
            <a:r>
              <a:rPr lang="en-US" sz="3200" dirty="0"/>
              <a:t>I.</a:t>
            </a:r>
            <a:r>
              <a:rPr lang="en-US" sz="5400" dirty="0"/>
              <a:t>		</a:t>
            </a:r>
            <a:r>
              <a:rPr lang="en-US" sz="3200" dirty="0"/>
              <a:t>Natural Family</a:t>
            </a:r>
          </a:p>
          <a:p>
            <a:pPr marL="1028700" indent="-1028700">
              <a:buAutoNum type="romanUcPeriod" startAt="2"/>
            </a:pPr>
            <a:r>
              <a:rPr lang="en-US" sz="3200" dirty="0"/>
              <a:t>What is Adoption?</a:t>
            </a:r>
          </a:p>
          <a:p>
            <a:pPr marL="1028700" indent="-1028700">
              <a:buAutoNum type="romanUcPeriod" startAt="2"/>
            </a:pPr>
            <a:r>
              <a:rPr lang="en-US" sz="5400" dirty="0"/>
              <a:t>Benefits of Adoption</a:t>
            </a:r>
          </a:p>
          <a:p>
            <a:pPr lvl="2"/>
            <a:r>
              <a:rPr lang="en-US" sz="5400" dirty="0"/>
              <a:t>	A. 	Holy Spirit’s indwelling</a:t>
            </a:r>
          </a:p>
          <a:p>
            <a:pPr lvl="2"/>
            <a:r>
              <a:rPr lang="en-US" sz="5400" dirty="0"/>
              <a:t>	B.	Richness of His blessings</a:t>
            </a:r>
          </a:p>
          <a:p>
            <a:pPr lvl="2"/>
            <a:r>
              <a:rPr lang="en-US" sz="5400" dirty="0"/>
              <a:t>	C.	</a:t>
            </a:r>
            <a:r>
              <a:rPr lang="en-US" sz="5000" dirty="0"/>
              <a:t>Approach God in prayer</a:t>
            </a:r>
          </a:p>
          <a:p>
            <a:pPr lvl="2"/>
            <a:r>
              <a:rPr lang="en-US" sz="5000" dirty="0"/>
              <a:t>	D.	Fatherly discipline</a:t>
            </a:r>
          </a:p>
          <a:p>
            <a:pPr lvl="2"/>
            <a:r>
              <a:rPr lang="en-US" sz="5000" dirty="0"/>
              <a:t>	</a:t>
            </a:r>
          </a:p>
          <a:p>
            <a:pPr lvl="2"/>
            <a:endParaRPr lang="en-US" sz="5400" dirty="0"/>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1623274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C619A014-3CEC-F802-4E24-31FAC6E6758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9FAF505-C751-86CA-2BB5-67C340273406}"/>
              </a:ext>
            </a:extLst>
          </p:cNvPr>
          <p:cNvSpPr txBox="1"/>
          <p:nvPr/>
        </p:nvSpPr>
        <p:spPr>
          <a:xfrm>
            <a:off x="289330" y="-106566"/>
            <a:ext cx="11104576" cy="11449288"/>
          </a:xfrm>
          <a:prstGeom prst="rect">
            <a:avLst/>
          </a:prstGeom>
          <a:noFill/>
        </p:spPr>
        <p:txBody>
          <a:bodyPr wrap="square" rtlCol="0">
            <a:spAutoFit/>
          </a:bodyPr>
          <a:lstStyle/>
          <a:p>
            <a:r>
              <a:rPr lang="en-US" sz="3200" dirty="0"/>
              <a:t>I.</a:t>
            </a:r>
            <a:r>
              <a:rPr lang="en-US" sz="5400" dirty="0"/>
              <a:t>		</a:t>
            </a:r>
            <a:r>
              <a:rPr lang="en-US" sz="3200" dirty="0"/>
              <a:t>Natural Family</a:t>
            </a:r>
          </a:p>
          <a:p>
            <a:pPr marL="1028700" indent="-1028700">
              <a:buAutoNum type="romanUcPeriod" startAt="2"/>
            </a:pPr>
            <a:r>
              <a:rPr lang="en-US" sz="3200" dirty="0"/>
              <a:t>What is Adoption?</a:t>
            </a:r>
          </a:p>
          <a:p>
            <a:pPr marL="1028700" indent="-1028700">
              <a:buAutoNum type="romanUcPeriod" startAt="2"/>
            </a:pPr>
            <a:r>
              <a:rPr lang="en-US" sz="4800" dirty="0"/>
              <a:t>Benefits of Adoption</a:t>
            </a:r>
          </a:p>
          <a:p>
            <a:pPr lvl="2"/>
            <a:r>
              <a:rPr lang="en-US" sz="4800" dirty="0"/>
              <a:t>	A. 	Holy Spirit’s indwelling</a:t>
            </a:r>
          </a:p>
          <a:p>
            <a:pPr lvl="2"/>
            <a:r>
              <a:rPr lang="en-US" sz="4800" dirty="0"/>
              <a:t>	B.		Richness of His blessings</a:t>
            </a:r>
          </a:p>
          <a:p>
            <a:pPr lvl="2"/>
            <a:r>
              <a:rPr lang="en-US" sz="4800" dirty="0"/>
              <a:t>	C.	Approach God in prayer</a:t>
            </a:r>
          </a:p>
          <a:p>
            <a:pPr lvl="2"/>
            <a:r>
              <a:rPr lang="en-US" sz="4800" dirty="0"/>
              <a:t>	D.	Fatherly discipline</a:t>
            </a:r>
          </a:p>
          <a:p>
            <a:pPr lvl="2"/>
            <a:r>
              <a:rPr lang="en-US" sz="4800" dirty="0"/>
              <a:t>	E. 	Unity with brothers and sisters</a:t>
            </a:r>
          </a:p>
          <a:p>
            <a:pPr lvl="2"/>
            <a:r>
              <a:rPr lang="en-US" sz="4800" dirty="0"/>
              <a:t>	</a:t>
            </a:r>
          </a:p>
          <a:p>
            <a:pPr lvl="2"/>
            <a:endParaRPr lang="en-US" sz="5000" dirty="0"/>
          </a:p>
          <a:p>
            <a:pPr lvl="2"/>
            <a:r>
              <a:rPr lang="en-US" sz="5000" dirty="0"/>
              <a:t>	</a:t>
            </a:r>
          </a:p>
          <a:p>
            <a:pPr lvl="2"/>
            <a:endParaRPr lang="en-US" sz="5400" dirty="0"/>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667848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19AAD935-EFCF-4055-A575-E4ACA6E5D64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1D1206E-CCE7-714A-4852-2422E04214D7}"/>
              </a:ext>
            </a:extLst>
          </p:cNvPr>
          <p:cNvSpPr txBox="1"/>
          <p:nvPr/>
        </p:nvSpPr>
        <p:spPr>
          <a:xfrm>
            <a:off x="289330" y="-106566"/>
            <a:ext cx="11104576" cy="12187952"/>
          </a:xfrm>
          <a:prstGeom prst="rect">
            <a:avLst/>
          </a:prstGeom>
          <a:noFill/>
        </p:spPr>
        <p:txBody>
          <a:bodyPr wrap="square" rtlCol="0">
            <a:spAutoFit/>
          </a:bodyPr>
          <a:lstStyle/>
          <a:p>
            <a:r>
              <a:rPr lang="en-US" sz="3200" dirty="0"/>
              <a:t>I.</a:t>
            </a:r>
            <a:r>
              <a:rPr lang="en-US" sz="5400" dirty="0"/>
              <a:t>		</a:t>
            </a:r>
            <a:r>
              <a:rPr lang="en-US" sz="3200" dirty="0"/>
              <a:t>Natural Family</a:t>
            </a:r>
          </a:p>
          <a:p>
            <a:pPr marL="1028700" indent="-1028700">
              <a:buAutoNum type="romanUcPeriod" startAt="2"/>
            </a:pPr>
            <a:r>
              <a:rPr lang="en-US" sz="3200" dirty="0"/>
              <a:t>What is Adoption?</a:t>
            </a:r>
          </a:p>
          <a:p>
            <a:pPr marL="1028700" indent="-1028700">
              <a:buAutoNum type="romanUcPeriod" startAt="2"/>
            </a:pPr>
            <a:r>
              <a:rPr lang="en-US" sz="4800" dirty="0"/>
              <a:t>Benefits of Adoption</a:t>
            </a:r>
          </a:p>
          <a:p>
            <a:pPr lvl="2"/>
            <a:r>
              <a:rPr lang="en-US" sz="4800" dirty="0"/>
              <a:t>	A. 	Holy Spirit’s indwelling</a:t>
            </a:r>
          </a:p>
          <a:p>
            <a:pPr lvl="2"/>
            <a:r>
              <a:rPr lang="en-US" sz="4800" dirty="0"/>
              <a:t>	B.		Richness of His blessings</a:t>
            </a:r>
          </a:p>
          <a:p>
            <a:pPr lvl="2"/>
            <a:r>
              <a:rPr lang="en-US" sz="4800" dirty="0"/>
              <a:t>	C.	Approach God in prayer</a:t>
            </a:r>
          </a:p>
          <a:p>
            <a:pPr lvl="2"/>
            <a:r>
              <a:rPr lang="en-US" sz="4800" dirty="0"/>
              <a:t>	D.	Fatherly discipline</a:t>
            </a:r>
          </a:p>
          <a:p>
            <a:pPr lvl="2"/>
            <a:r>
              <a:rPr lang="en-US" sz="4800" dirty="0"/>
              <a:t>	E. 	Unity with brothers and sisters</a:t>
            </a:r>
          </a:p>
          <a:p>
            <a:pPr lvl="2"/>
            <a:r>
              <a:rPr lang="en-US" sz="4800" dirty="0"/>
              <a:t>	F.		Future inheritance</a:t>
            </a:r>
          </a:p>
          <a:p>
            <a:pPr lvl="2"/>
            <a:r>
              <a:rPr lang="en-US" sz="4800" dirty="0"/>
              <a:t>	</a:t>
            </a:r>
          </a:p>
          <a:p>
            <a:pPr lvl="2"/>
            <a:endParaRPr lang="en-US" sz="5000" dirty="0"/>
          </a:p>
          <a:p>
            <a:pPr lvl="2"/>
            <a:r>
              <a:rPr lang="en-US" sz="5000" dirty="0"/>
              <a:t>	</a:t>
            </a:r>
          </a:p>
          <a:p>
            <a:pPr lvl="2"/>
            <a:endParaRPr lang="en-US" sz="5400" dirty="0"/>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176154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2244E0B9-232F-788A-B0A3-AE71213DAE0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4A5687A-D3D8-704F-15FA-AFE6C2A0B883}"/>
              </a:ext>
            </a:extLst>
          </p:cNvPr>
          <p:cNvSpPr txBox="1"/>
          <p:nvPr/>
        </p:nvSpPr>
        <p:spPr>
          <a:xfrm>
            <a:off x="289330" y="-106566"/>
            <a:ext cx="11104576" cy="12557284"/>
          </a:xfrm>
          <a:prstGeom prst="rect">
            <a:avLst/>
          </a:prstGeom>
          <a:noFill/>
        </p:spPr>
        <p:txBody>
          <a:bodyPr wrap="square" rtlCol="0">
            <a:spAutoFit/>
          </a:bodyPr>
          <a:lstStyle/>
          <a:p>
            <a:r>
              <a:rPr lang="en-US" sz="3200" dirty="0"/>
              <a:t>I.</a:t>
            </a:r>
            <a:r>
              <a:rPr lang="en-US" sz="5400" dirty="0"/>
              <a:t>		</a:t>
            </a:r>
            <a:r>
              <a:rPr lang="en-US" sz="3200" dirty="0"/>
              <a:t>Natural Family</a:t>
            </a:r>
          </a:p>
          <a:p>
            <a:pPr marL="1028700" indent="-1028700">
              <a:buAutoNum type="romanUcPeriod" startAt="2"/>
            </a:pPr>
            <a:r>
              <a:rPr lang="en-US" sz="3200" dirty="0"/>
              <a:t>What is Adoption?</a:t>
            </a:r>
          </a:p>
          <a:p>
            <a:pPr marL="1028700" indent="-1028700">
              <a:buAutoNum type="romanUcPeriod" startAt="2"/>
            </a:pPr>
            <a:r>
              <a:rPr lang="en-US" sz="4800" dirty="0"/>
              <a:t>Benefits of Adoption</a:t>
            </a:r>
          </a:p>
          <a:p>
            <a:pPr lvl="2"/>
            <a:r>
              <a:rPr lang="en-US" sz="4800" dirty="0"/>
              <a:t>	</a:t>
            </a:r>
            <a:r>
              <a:rPr lang="en-US" sz="4400" dirty="0"/>
              <a:t>A. 	Holy Spirit’s indwelling</a:t>
            </a:r>
          </a:p>
          <a:p>
            <a:pPr lvl="2"/>
            <a:r>
              <a:rPr lang="en-US" sz="4400" dirty="0"/>
              <a:t>	B.		Richness of His blessings</a:t>
            </a:r>
          </a:p>
          <a:p>
            <a:pPr lvl="2"/>
            <a:r>
              <a:rPr lang="en-US" sz="4400" dirty="0"/>
              <a:t>	C.	Approach God in prayer</a:t>
            </a:r>
          </a:p>
          <a:p>
            <a:pPr lvl="2"/>
            <a:r>
              <a:rPr lang="en-US" sz="4400" dirty="0"/>
              <a:t>	D.		Fatherly discipline</a:t>
            </a:r>
          </a:p>
          <a:p>
            <a:pPr lvl="2"/>
            <a:r>
              <a:rPr lang="en-US" sz="4400" dirty="0"/>
              <a:t>	E. 	Unity with brothers and sisters</a:t>
            </a:r>
          </a:p>
          <a:p>
            <a:pPr lvl="2"/>
            <a:r>
              <a:rPr lang="en-US" sz="4400" dirty="0"/>
              <a:t>	F.		Future inheritance</a:t>
            </a:r>
          </a:p>
          <a:p>
            <a:pPr lvl="2"/>
            <a:r>
              <a:rPr lang="en-US" sz="4400" dirty="0"/>
              <a:t>	G.	Glorification</a:t>
            </a:r>
          </a:p>
          <a:p>
            <a:pPr lvl="2"/>
            <a:r>
              <a:rPr lang="en-US" sz="4800" dirty="0"/>
              <a:t>	</a:t>
            </a:r>
          </a:p>
          <a:p>
            <a:pPr lvl="2"/>
            <a:endParaRPr lang="en-US" sz="5000" dirty="0"/>
          </a:p>
          <a:p>
            <a:pPr lvl="2"/>
            <a:r>
              <a:rPr lang="en-US" sz="5000" dirty="0"/>
              <a:t>	</a:t>
            </a:r>
          </a:p>
          <a:p>
            <a:pPr lvl="2"/>
            <a:endParaRPr lang="en-US" sz="5400" dirty="0"/>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221158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54DEE603-2E81-8812-97D3-E9FF437E7681}"/>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69064C3-B15C-BE13-7662-44C63FCA514C}"/>
              </a:ext>
            </a:extLst>
          </p:cNvPr>
          <p:cNvSpPr txBox="1"/>
          <p:nvPr/>
        </p:nvSpPr>
        <p:spPr>
          <a:xfrm>
            <a:off x="543712" y="410793"/>
            <a:ext cx="11104576" cy="10495181"/>
          </a:xfrm>
          <a:prstGeom prst="rect">
            <a:avLst/>
          </a:prstGeom>
          <a:noFill/>
        </p:spPr>
        <p:txBody>
          <a:bodyPr wrap="square" rtlCol="0">
            <a:spAutoFit/>
          </a:bodyPr>
          <a:lstStyle/>
          <a:p>
            <a:pPr algn="ctr"/>
            <a:r>
              <a:rPr lang="en-US" sz="3600" dirty="0"/>
              <a:t>John Bunyan</a:t>
            </a:r>
          </a:p>
          <a:p>
            <a:r>
              <a:rPr lang="en-US" sz="3600" dirty="0"/>
              <a:t>“O do not flatter yourselves with a portion among the sons, unless you live like sons. When we see a king’s son play with a beggar, this is unbecoming; so if you be the king’s children, live like the king’s children; if you be risen with Christ, set your affections on the things above, and not on things below; when you come together, talk of what your Father promised you; you should all love your Father’s will, and be content and pleased with the exercises you meet with in the world. 	</a:t>
            </a:r>
          </a:p>
          <a:p>
            <a:pPr lvl="2"/>
            <a:endParaRPr lang="en-US" sz="5000" dirty="0"/>
          </a:p>
          <a:p>
            <a:pPr lvl="2"/>
            <a:r>
              <a:rPr lang="en-US" sz="5000" dirty="0"/>
              <a:t>	</a:t>
            </a:r>
          </a:p>
          <a:p>
            <a:pPr lvl="2"/>
            <a:endParaRPr lang="en-US" sz="5400" dirty="0"/>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1544418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44F093A1-1A60-AF05-5400-522EF73A1A4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A2BCB909-0A21-3D44-4C25-D83826C6C210}"/>
              </a:ext>
            </a:extLst>
          </p:cNvPr>
          <p:cNvSpPr txBox="1"/>
          <p:nvPr/>
        </p:nvSpPr>
        <p:spPr>
          <a:xfrm>
            <a:off x="543712" y="410793"/>
            <a:ext cx="11104576" cy="11049179"/>
          </a:xfrm>
          <a:prstGeom prst="rect">
            <a:avLst/>
          </a:prstGeom>
          <a:noFill/>
        </p:spPr>
        <p:txBody>
          <a:bodyPr wrap="square" rtlCol="0">
            <a:spAutoFit/>
          </a:bodyPr>
          <a:lstStyle/>
          <a:p>
            <a:pPr algn="ctr"/>
            <a:r>
              <a:rPr lang="en-US" sz="3600" dirty="0"/>
              <a:t>John Bunyan</a:t>
            </a:r>
          </a:p>
          <a:p>
            <a:r>
              <a:rPr lang="en-US" sz="3600"/>
              <a:t>If </a:t>
            </a:r>
            <a:r>
              <a:rPr lang="en-US" sz="3600" dirty="0"/>
              <a:t>you are the children of God, live together lovingly; if the world quarrel with you, it is no matter; but it is sad if you quarrel together; if this be amongst you, it is a sign of ill-breeding; it is not according to the rules you have in the Word of God. Dost thou see a soul that has the image of God in him? Love him, love him; say, This man and I must go to heaven one day; serve one another, do good for one another, if any wrong you, pray to God to right you, and love the brotherhood.” </a:t>
            </a:r>
          </a:p>
          <a:p>
            <a:r>
              <a:rPr lang="en-US" sz="3600" dirty="0"/>
              <a:t>	</a:t>
            </a:r>
          </a:p>
          <a:p>
            <a:pPr lvl="2"/>
            <a:endParaRPr lang="en-US" sz="5000" dirty="0"/>
          </a:p>
          <a:p>
            <a:pPr lvl="2"/>
            <a:r>
              <a:rPr lang="en-US" sz="5000" dirty="0"/>
              <a:t>	</a:t>
            </a:r>
          </a:p>
          <a:p>
            <a:pPr lvl="2"/>
            <a:endParaRPr lang="en-US" sz="5400" dirty="0"/>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1705641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A1E56894-FBAF-13DA-1279-B360D5BD369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9A4A2EE-E8DC-5BC6-AB61-F98E52E647BC}"/>
              </a:ext>
            </a:extLst>
          </p:cNvPr>
          <p:cNvSpPr txBox="1"/>
          <p:nvPr/>
        </p:nvSpPr>
        <p:spPr>
          <a:xfrm>
            <a:off x="543712" y="410793"/>
            <a:ext cx="11104576" cy="11049179"/>
          </a:xfrm>
          <a:prstGeom prst="rect">
            <a:avLst/>
          </a:prstGeom>
          <a:noFill/>
        </p:spPr>
        <p:txBody>
          <a:bodyPr wrap="square" rtlCol="0">
            <a:spAutoFit/>
          </a:bodyPr>
          <a:lstStyle/>
          <a:p>
            <a:pPr algn="ctr" fontAlgn="base"/>
            <a:r>
              <a:rPr lang="en-US" sz="3600" b="1" dirty="0"/>
              <a:t>Adopted </a:t>
            </a:r>
            <a:r>
              <a:rPr lang="en-US" sz="3600" dirty="0"/>
              <a:t>(Fanny Crosby) </a:t>
            </a:r>
          </a:p>
          <a:p>
            <a:pPr algn="ctr" fontAlgn="base"/>
            <a:r>
              <a:rPr lang="en-US" sz="3600" dirty="0"/>
              <a:t>O what a blessing, how can I express it? </a:t>
            </a:r>
          </a:p>
          <a:p>
            <a:pPr algn="ctr" fontAlgn="base"/>
            <a:r>
              <a:rPr lang="en-US" sz="3600" dirty="0"/>
              <a:t>Out of the fullness of rapture I sing, </a:t>
            </a:r>
          </a:p>
          <a:p>
            <a:pPr algn="ctr" fontAlgn="base"/>
            <a:r>
              <a:rPr lang="en-US" sz="3600" dirty="0"/>
              <a:t>Now by the Father received and adopted, </a:t>
            </a:r>
          </a:p>
          <a:p>
            <a:pPr algn="ctr" fontAlgn="base"/>
            <a:r>
              <a:rPr lang="en-US" sz="3600" dirty="0"/>
              <a:t>I am a child and an heir of a king. </a:t>
            </a:r>
          </a:p>
          <a:p>
            <a:pPr algn="ctr" fontAlgn="base"/>
            <a:r>
              <a:rPr lang="en-US" sz="3600" b="1" dirty="0"/>
              <a:t>Refrain</a:t>
            </a:r>
            <a:r>
              <a:rPr lang="en-US" sz="3600" dirty="0"/>
              <a:t> </a:t>
            </a:r>
          </a:p>
          <a:p>
            <a:pPr algn="ctr" fontAlgn="base"/>
            <a:r>
              <a:rPr lang="en-US" sz="3600" b="1" dirty="0"/>
              <a:t>I am adopted, O wonderful love,</a:t>
            </a:r>
            <a:r>
              <a:rPr lang="en-US" sz="3600" dirty="0"/>
              <a:t> </a:t>
            </a:r>
          </a:p>
          <a:p>
            <a:pPr algn="ctr" fontAlgn="base"/>
            <a:r>
              <a:rPr lang="en-US" sz="3600" b="1" dirty="0"/>
              <a:t>Heir to a heritage purchased above;</a:t>
            </a:r>
            <a:r>
              <a:rPr lang="en-US" sz="3600" dirty="0"/>
              <a:t> </a:t>
            </a:r>
          </a:p>
          <a:p>
            <a:pPr algn="ctr" fontAlgn="base"/>
            <a:r>
              <a:rPr lang="en-US" sz="3600" b="1" dirty="0"/>
              <a:t>Tell it, my soul, and joyfully sing,</a:t>
            </a:r>
            <a:r>
              <a:rPr lang="en-US" sz="3600" dirty="0"/>
              <a:t> </a:t>
            </a:r>
          </a:p>
          <a:p>
            <a:pPr algn="ctr" fontAlgn="base"/>
            <a:r>
              <a:rPr lang="en-US" sz="3600" b="1" dirty="0"/>
              <a:t>I am a child and an heir of a King.</a:t>
            </a:r>
            <a:r>
              <a:rPr lang="en-US" sz="3600" dirty="0"/>
              <a:t> </a:t>
            </a:r>
          </a:p>
          <a:p>
            <a:r>
              <a:rPr lang="en-US" sz="3600" dirty="0"/>
              <a:t>	</a:t>
            </a:r>
          </a:p>
          <a:p>
            <a:pPr lvl="2"/>
            <a:endParaRPr lang="en-US" sz="5000" dirty="0"/>
          </a:p>
          <a:p>
            <a:pPr lvl="2"/>
            <a:r>
              <a:rPr lang="en-US" sz="5000" dirty="0"/>
              <a:t>	</a:t>
            </a:r>
          </a:p>
          <a:p>
            <a:pPr lvl="2"/>
            <a:endParaRPr lang="en-US" sz="5400" dirty="0"/>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311732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6D9C86E9-0F1B-0E9E-B857-D8EF03BD85FA}"/>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0F38DEB-38BA-5E74-20FB-AEF4153B16D9}"/>
              </a:ext>
            </a:extLst>
          </p:cNvPr>
          <p:cNvSpPr txBox="1"/>
          <p:nvPr/>
        </p:nvSpPr>
        <p:spPr>
          <a:xfrm>
            <a:off x="543712" y="410793"/>
            <a:ext cx="11104576" cy="11603176"/>
          </a:xfrm>
          <a:prstGeom prst="rect">
            <a:avLst/>
          </a:prstGeom>
          <a:noFill/>
        </p:spPr>
        <p:txBody>
          <a:bodyPr wrap="square" rtlCol="0">
            <a:spAutoFit/>
          </a:bodyPr>
          <a:lstStyle/>
          <a:p>
            <a:pPr algn="ctr" fontAlgn="base"/>
            <a:r>
              <a:rPr lang="en-US" sz="3600" b="1" dirty="0"/>
              <a:t>Adopted </a:t>
            </a:r>
            <a:r>
              <a:rPr lang="en-US" sz="3600" dirty="0"/>
              <a:t>(Fanny Crosby) </a:t>
            </a:r>
          </a:p>
          <a:p>
            <a:pPr algn="ctr" fontAlgn="base"/>
            <a:r>
              <a:rPr lang="en-US" sz="3600" dirty="0"/>
              <a:t>O what a Father, how tenderly gracious, </a:t>
            </a:r>
          </a:p>
          <a:p>
            <a:pPr algn="ctr" fontAlgn="base"/>
            <a:r>
              <a:rPr lang="en-US" sz="3600" dirty="0"/>
              <a:t>O what a Savior to make me His care; </a:t>
            </a:r>
          </a:p>
          <a:p>
            <a:pPr algn="ctr" fontAlgn="base"/>
            <a:r>
              <a:rPr lang="en-US" sz="3600" dirty="0"/>
              <a:t>Tho’ I have slighted, rejected, and grieved Him, </a:t>
            </a:r>
          </a:p>
          <a:p>
            <a:pPr algn="ctr" fontAlgn="base"/>
            <a:r>
              <a:rPr lang="en-US" sz="3600" dirty="0"/>
              <a:t>Still He permits me His kingdom to share. </a:t>
            </a:r>
          </a:p>
          <a:p>
            <a:pPr algn="ctr" fontAlgn="base"/>
            <a:r>
              <a:rPr lang="en-US" sz="3600" b="1" dirty="0"/>
              <a:t>Refrain</a:t>
            </a:r>
            <a:r>
              <a:rPr lang="en-US" sz="3600" dirty="0"/>
              <a:t> </a:t>
            </a:r>
          </a:p>
          <a:p>
            <a:pPr algn="ctr" fontAlgn="base"/>
            <a:r>
              <a:rPr lang="en-US" sz="3600" dirty="0"/>
              <a:t>O the unsearchable riches He giveth, </a:t>
            </a:r>
          </a:p>
          <a:p>
            <a:pPr algn="ctr" fontAlgn="base"/>
            <a:r>
              <a:rPr lang="en-US" sz="3600" dirty="0"/>
              <a:t>Riches increasing from day unto day; </a:t>
            </a:r>
          </a:p>
          <a:p>
            <a:pPr algn="ctr" fontAlgn="base"/>
            <a:r>
              <a:rPr lang="en-US" sz="3600" dirty="0"/>
              <a:t>Treasures in value all others excelling, </a:t>
            </a:r>
          </a:p>
          <a:p>
            <a:pPr algn="ctr" fontAlgn="base"/>
            <a:r>
              <a:rPr lang="en-US" sz="3600" dirty="0"/>
              <a:t>Treasures that never will rust nor decay. </a:t>
            </a:r>
          </a:p>
          <a:p>
            <a:pPr algn="ctr" fontAlgn="base"/>
            <a:r>
              <a:rPr lang="en-US" sz="3600" b="1" dirty="0"/>
              <a:t>Refrain</a:t>
            </a:r>
            <a:r>
              <a:rPr lang="en-US" sz="3600" dirty="0"/>
              <a:t> </a:t>
            </a:r>
          </a:p>
          <a:p>
            <a:r>
              <a:rPr lang="en-US" sz="3600" dirty="0"/>
              <a:t>	</a:t>
            </a:r>
          </a:p>
          <a:p>
            <a:pPr lvl="2"/>
            <a:endParaRPr lang="en-US" sz="5000" dirty="0"/>
          </a:p>
          <a:p>
            <a:pPr lvl="2"/>
            <a:r>
              <a:rPr lang="en-US" sz="5000" dirty="0"/>
              <a:t>	</a:t>
            </a:r>
          </a:p>
          <a:p>
            <a:pPr lvl="2"/>
            <a:endParaRPr lang="en-US" sz="5400" dirty="0"/>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1132087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7E9EA8ED-BEDD-0753-E1C6-2399505AEC2A}"/>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51D1395-E132-4E9C-492F-A93477E80DF9}"/>
              </a:ext>
            </a:extLst>
          </p:cNvPr>
          <p:cNvSpPr txBox="1"/>
          <p:nvPr/>
        </p:nvSpPr>
        <p:spPr>
          <a:xfrm>
            <a:off x="543712" y="410793"/>
            <a:ext cx="11104576" cy="8833187"/>
          </a:xfrm>
          <a:prstGeom prst="rect">
            <a:avLst/>
          </a:prstGeom>
          <a:noFill/>
        </p:spPr>
        <p:txBody>
          <a:bodyPr wrap="square" rtlCol="0">
            <a:spAutoFit/>
          </a:bodyPr>
          <a:lstStyle/>
          <a:p>
            <a:pPr algn="ctr" fontAlgn="base"/>
            <a:r>
              <a:rPr lang="en-US" sz="3600" b="1" dirty="0"/>
              <a:t>Adopted </a:t>
            </a:r>
            <a:r>
              <a:rPr lang="en-US" sz="3600" dirty="0"/>
              <a:t>(Fanny Crosby) </a:t>
            </a:r>
          </a:p>
          <a:p>
            <a:pPr algn="ctr" fontAlgn="base"/>
            <a:r>
              <a:rPr lang="en-US" sz="3600" dirty="0"/>
              <a:t>When I have finished the work He appoints me, </a:t>
            </a:r>
          </a:p>
          <a:p>
            <a:pPr algn="ctr" fontAlgn="base"/>
            <a:r>
              <a:rPr lang="en-US" sz="3600" dirty="0"/>
              <a:t>When I have ended my journey below, </a:t>
            </a:r>
          </a:p>
          <a:p>
            <a:pPr algn="ctr" fontAlgn="base"/>
            <a:r>
              <a:rPr lang="en-US" sz="3600" dirty="0"/>
              <a:t>Then to my Father and Jesus my Savior, </a:t>
            </a:r>
          </a:p>
          <a:p>
            <a:pPr algn="ctr" fontAlgn="base"/>
            <a:r>
              <a:rPr lang="en-US" sz="3600" dirty="0"/>
              <a:t>Home to a beautiful palace I go. </a:t>
            </a:r>
          </a:p>
          <a:p>
            <a:pPr algn="ctr" fontAlgn="base"/>
            <a:r>
              <a:rPr lang="en-US" sz="3600" b="1" dirty="0"/>
              <a:t>Refrain</a:t>
            </a:r>
            <a:r>
              <a:rPr lang="en-US" sz="3600" dirty="0"/>
              <a:t> </a:t>
            </a:r>
          </a:p>
          <a:p>
            <a:r>
              <a:rPr lang="en-US" sz="3600" dirty="0"/>
              <a:t>	</a:t>
            </a:r>
          </a:p>
          <a:p>
            <a:pPr lvl="2"/>
            <a:endParaRPr lang="en-US" sz="5000" dirty="0"/>
          </a:p>
          <a:p>
            <a:pPr lvl="2"/>
            <a:r>
              <a:rPr lang="en-US" sz="5000" dirty="0"/>
              <a:t>	</a:t>
            </a:r>
          </a:p>
          <a:p>
            <a:pPr lvl="2"/>
            <a:endParaRPr lang="en-US" sz="5400" dirty="0"/>
          </a:p>
          <a:p>
            <a:pPr lvl="2"/>
            <a:r>
              <a:rPr lang="en-US" sz="5400" dirty="0"/>
              <a:t>	</a:t>
            </a:r>
          </a:p>
          <a:p>
            <a:pPr lvl="2"/>
            <a:endParaRPr lang="en-US" sz="5400" dirty="0"/>
          </a:p>
          <a:p>
            <a:pPr marL="2400300" lvl="3" indent="-1028700">
              <a:buFont typeface="+mj-lt"/>
              <a:buAutoNum type="alphaUcPeriod" startAt="2"/>
            </a:pPr>
            <a:endParaRPr lang="en-US" sz="5400" dirty="0"/>
          </a:p>
        </p:txBody>
      </p:sp>
    </p:spTree>
    <p:extLst>
      <p:ext uri="{BB962C8B-B14F-4D97-AF65-F5344CB8AC3E}">
        <p14:creationId xmlns:p14="http://schemas.microsoft.com/office/powerpoint/2010/main" val="2209091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4E94828B-0795-79F6-658A-34081C9B81C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5456F0A-E679-0F24-0A96-51B532287D13}"/>
              </a:ext>
            </a:extLst>
          </p:cNvPr>
          <p:cNvSpPr txBox="1"/>
          <p:nvPr/>
        </p:nvSpPr>
        <p:spPr>
          <a:xfrm>
            <a:off x="359227" y="544286"/>
            <a:ext cx="9154887" cy="1754326"/>
          </a:xfrm>
          <a:prstGeom prst="rect">
            <a:avLst/>
          </a:prstGeom>
          <a:noFill/>
        </p:spPr>
        <p:txBody>
          <a:bodyPr wrap="square" rtlCol="0">
            <a:spAutoFit/>
          </a:bodyPr>
          <a:lstStyle/>
          <a:p>
            <a:pPr marL="914400" indent="-914400">
              <a:buAutoNum type="arabicPeriod"/>
            </a:pPr>
            <a:r>
              <a:rPr lang="en-US" sz="5400" dirty="0"/>
              <a:t>Natural Family</a:t>
            </a:r>
          </a:p>
          <a:p>
            <a:pPr marL="1828800" lvl="2" indent="-914400">
              <a:buFont typeface="+mj-lt"/>
              <a:buAutoNum type="alphaUcPeriod"/>
            </a:pPr>
            <a:r>
              <a:rPr lang="en-US" sz="5400" dirty="0"/>
              <a:t>Father is the Devil</a:t>
            </a:r>
          </a:p>
        </p:txBody>
      </p:sp>
    </p:spTree>
    <p:extLst>
      <p:ext uri="{BB962C8B-B14F-4D97-AF65-F5344CB8AC3E}">
        <p14:creationId xmlns:p14="http://schemas.microsoft.com/office/powerpoint/2010/main" val="970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554DF386-E60B-7A68-4AE9-ED3BB16981A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3F70C1D8-AF8E-9D6D-C178-3FF0CD95109B}"/>
              </a:ext>
            </a:extLst>
          </p:cNvPr>
          <p:cNvSpPr txBox="1"/>
          <p:nvPr/>
        </p:nvSpPr>
        <p:spPr>
          <a:xfrm>
            <a:off x="359227" y="544286"/>
            <a:ext cx="9154887" cy="2585323"/>
          </a:xfrm>
          <a:prstGeom prst="rect">
            <a:avLst/>
          </a:prstGeom>
          <a:noFill/>
        </p:spPr>
        <p:txBody>
          <a:bodyPr wrap="square" rtlCol="0">
            <a:spAutoFit/>
          </a:bodyPr>
          <a:lstStyle/>
          <a:p>
            <a:pPr marL="914400" indent="-914400">
              <a:buAutoNum type="arabicPeriod"/>
            </a:pPr>
            <a:r>
              <a:rPr lang="en-US" sz="5400" dirty="0"/>
              <a:t>Natural Family</a:t>
            </a:r>
          </a:p>
          <a:p>
            <a:pPr marL="1828800" lvl="2" indent="-914400">
              <a:buFont typeface="+mj-lt"/>
              <a:buAutoNum type="alphaUcPeriod"/>
            </a:pPr>
            <a:r>
              <a:rPr lang="en-US" sz="5400" dirty="0"/>
              <a:t>Father is the Devil</a:t>
            </a:r>
          </a:p>
          <a:p>
            <a:pPr marL="1828800" lvl="2" indent="-914400">
              <a:buFont typeface="+mj-lt"/>
              <a:buAutoNum type="alphaUcPeriod"/>
            </a:pPr>
            <a:r>
              <a:rPr lang="en-US" sz="5400" dirty="0"/>
              <a:t>Children of Wrath</a:t>
            </a:r>
          </a:p>
        </p:txBody>
      </p:sp>
    </p:spTree>
    <p:extLst>
      <p:ext uri="{BB962C8B-B14F-4D97-AF65-F5344CB8AC3E}">
        <p14:creationId xmlns:p14="http://schemas.microsoft.com/office/powerpoint/2010/main" val="3951930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8D64EDC8-8059-6F03-9C84-B96AF1ACB28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E3BB38E-C729-B565-D2AC-4BFA19D43DAD}"/>
              </a:ext>
            </a:extLst>
          </p:cNvPr>
          <p:cNvSpPr txBox="1"/>
          <p:nvPr/>
        </p:nvSpPr>
        <p:spPr>
          <a:xfrm>
            <a:off x="359227" y="544286"/>
            <a:ext cx="9154887" cy="3416320"/>
          </a:xfrm>
          <a:prstGeom prst="rect">
            <a:avLst/>
          </a:prstGeom>
          <a:noFill/>
        </p:spPr>
        <p:txBody>
          <a:bodyPr wrap="square" rtlCol="0">
            <a:spAutoFit/>
          </a:bodyPr>
          <a:lstStyle/>
          <a:p>
            <a:pPr marL="914400" indent="-914400">
              <a:buAutoNum type="arabicPeriod"/>
            </a:pPr>
            <a:r>
              <a:rPr lang="en-US" sz="5400" dirty="0"/>
              <a:t>Natural Family</a:t>
            </a:r>
          </a:p>
          <a:p>
            <a:pPr marL="1828800" lvl="2" indent="-914400">
              <a:buFont typeface="+mj-lt"/>
              <a:buAutoNum type="alphaUcPeriod"/>
            </a:pPr>
            <a:r>
              <a:rPr lang="en-US" sz="5400" dirty="0"/>
              <a:t>Father is the Devil</a:t>
            </a:r>
          </a:p>
          <a:p>
            <a:pPr marL="1828800" lvl="2" indent="-914400">
              <a:buFont typeface="+mj-lt"/>
              <a:buAutoNum type="alphaUcPeriod"/>
            </a:pPr>
            <a:r>
              <a:rPr lang="en-US" sz="5400" dirty="0"/>
              <a:t>Children of Wrath</a:t>
            </a:r>
          </a:p>
          <a:p>
            <a:pPr marL="1828800" lvl="2" indent="-914400">
              <a:buFont typeface="+mj-lt"/>
              <a:buAutoNum type="alphaUcPeriod"/>
            </a:pPr>
            <a:r>
              <a:rPr lang="en-US" sz="5400" dirty="0"/>
              <a:t>Our only home</a:t>
            </a:r>
          </a:p>
        </p:txBody>
      </p:sp>
    </p:spTree>
    <p:extLst>
      <p:ext uri="{BB962C8B-B14F-4D97-AF65-F5344CB8AC3E}">
        <p14:creationId xmlns:p14="http://schemas.microsoft.com/office/powerpoint/2010/main" val="1325732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9D0785F3-91CA-085C-6EF5-A788685A92D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88F9B5E-D644-11D5-E6AA-F8011BCD0E91}"/>
              </a:ext>
            </a:extLst>
          </p:cNvPr>
          <p:cNvSpPr txBox="1"/>
          <p:nvPr/>
        </p:nvSpPr>
        <p:spPr>
          <a:xfrm>
            <a:off x="359227" y="544286"/>
            <a:ext cx="9154887" cy="4247317"/>
          </a:xfrm>
          <a:prstGeom prst="rect">
            <a:avLst/>
          </a:prstGeom>
          <a:noFill/>
        </p:spPr>
        <p:txBody>
          <a:bodyPr wrap="square" rtlCol="0">
            <a:spAutoFit/>
          </a:bodyPr>
          <a:lstStyle/>
          <a:p>
            <a:pPr marL="914400" indent="-914400">
              <a:buAutoNum type="arabicPeriod"/>
            </a:pPr>
            <a:r>
              <a:rPr lang="en-US" sz="5400" dirty="0"/>
              <a:t>Natural Family</a:t>
            </a:r>
          </a:p>
          <a:p>
            <a:pPr marL="1828800" lvl="2" indent="-914400">
              <a:buFont typeface="+mj-lt"/>
              <a:buAutoNum type="alphaUcPeriod"/>
            </a:pPr>
            <a:r>
              <a:rPr lang="en-US" sz="5400" dirty="0"/>
              <a:t>Father is the Devil</a:t>
            </a:r>
          </a:p>
          <a:p>
            <a:pPr marL="1828800" lvl="2" indent="-914400">
              <a:buFont typeface="+mj-lt"/>
              <a:buAutoNum type="alphaUcPeriod"/>
            </a:pPr>
            <a:r>
              <a:rPr lang="en-US" sz="5400" dirty="0"/>
              <a:t>Children of Wrath</a:t>
            </a:r>
          </a:p>
          <a:p>
            <a:pPr marL="1828800" lvl="2" indent="-914400">
              <a:buFont typeface="+mj-lt"/>
              <a:buAutoNum type="alphaUcPeriod"/>
            </a:pPr>
            <a:r>
              <a:rPr lang="en-US" sz="5400" dirty="0"/>
              <a:t>Our only home</a:t>
            </a:r>
          </a:p>
          <a:p>
            <a:pPr marL="1828800" lvl="2" indent="-914400">
              <a:buFont typeface="+mj-lt"/>
              <a:buAutoNum type="alphaUcPeriod"/>
            </a:pPr>
            <a:r>
              <a:rPr lang="en-US" sz="5400" dirty="0"/>
              <a:t>Our only guardian</a:t>
            </a:r>
          </a:p>
        </p:txBody>
      </p:sp>
    </p:spTree>
    <p:extLst>
      <p:ext uri="{BB962C8B-B14F-4D97-AF65-F5344CB8AC3E}">
        <p14:creationId xmlns:p14="http://schemas.microsoft.com/office/powerpoint/2010/main" val="173589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D214CB73-C962-19A3-22EB-0102A78F789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9230CF5-1266-5637-CAFD-4F7D4CB18893}"/>
              </a:ext>
            </a:extLst>
          </p:cNvPr>
          <p:cNvSpPr txBox="1"/>
          <p:nvPr/>
        </p:nvSpPr>
        <p:spPr>
          <a:xfrm>
            <a:off x="359227" y="544286"/>
            <a:ext cx="9154887" cy="5078313"/>
          </a:xfrm>
          <a:prstGeom prst="rect">
            <a:avLst/>
          </a:prstGeom>
          <a:noFill/>
        </p:spPr>
        <p:txBody>
          <a:bodyPr wrap="square" rtlCol="0">
            <a:spAutoFit/>
          </a:bodyPr>
          <a:lstStyle/>
          <a:p>
            <a:pPr marL="914400" indent="-914400">
              <a:buAutoNum type="arabicPeriod"/>
            </a:pPr>
            <a:r>
              <a:rPr lang="en-US" sz="5400" dirty="0"/>
              <a:t>Natural Family</a:t>
            </a:r>
          </a:p>
          <a:p>
            <a:pPr marL="1828800" lvl="2" indent="-914400">
              <a:buFont typeface="+mj-lt"/>
              <a:buAutoNum type="alphaUcPeriod"/>
            </a:pPr>
            <a:r>
              <a:rPr lang="en-US" sz="5400" dirty="0"/>
              <a:t>Father is the Devil</a:t>
            </a:r>
          </a:p>
          <a:p>
            <a:pPr marL="1828800" lvl="2" indent="-914400">
              <a:buFont typeface="+mj-lt"/>
              <a:buAutoNum type="alphaUcPeriod"/>
            </a:pPr>
            <a:r>
              <a:rPr lang="en-US" sz="5400" dirty="0"/>
              <a:t>Children of Wrath</a:t>
            </a:r>
          </a:p>
          <a:p>
            <a:pPr marL="1828800" lvl="2" indent="-914400">
              <a:buFont typeface="+mj-lt"/>
              <a:buAutoNum type="alphaUcPeriod"/>
            </a:pPr>
            <a:r>
              <a:rPr lang="en-US" sz="5400" dirty="0"/>
              <a:t>Our only home</a:t>
            </a:r>
          </a:p>
          <a:p>
            <a:pPr marL="1828800" lvl="2" indent="-914400">
              <a:buFont typeface="+mj-lt"/>
              <a:buAutoNum type="alphaUcPeriod"/>
            </a:pPr>
            <a:r>
              <a:rPr lang="en-US" sz="5400" dirty="0"/>
              <a:t>Our only guardian</a:t>
            </a:r>
          </a:p>
          <a:p>
            <a:pPr marL="1828800" lvl="2" indent="-914400">
              <a:buFont typeface="+mj-lt"/>
              <a:buAutoNum type="alphaUcPeriod"/>
            </a:pPr>
            <a:r>
              <a:rPr lang="en-US" sz="5400" dirty="0"/>
              <a:t>Our only future</a:t>
            </a:r>
          </a:p>
        </p:txBody>
      </p:sp>
    </p:spTree>
    <p:extLst>
      <p:ext uri="{BB962C8B-B14F-4D97-AF65-F5344CB8AC3E}">
        <p14:creationId xmlns:p14="http://schemas.microsoft.com/office/powerpoint/2010/main" val="3373788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701F7415-D515-2765-E85B-2F0224B2E6F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9FB28B2-A590-1E37-0280-164309D92F7C}"/>
              </a:ext>
            </a:extLst>
          </p:cNvPr>
          <p:cNvSpPr txBox="1"/>
          <p:nvPr/>
        </p:nvSpPr>
        <p:spPr>
          <a:xfrm>
            <a:off x="304799" y="424543"/>
            <a:ext cx="9154887" cy="1754326"/>
          </a:xfrm>
          <a:prstGeom prst="rect">
            <a:avLst/>
          </a:prstGeom>
          <a:noFill/>
        </p:spPr>
        <p:txBody>
          <a:bodyPr wrap="square" rtlCol="0">
            <a:spAutoFit/>
          </a:bodyPr>
          <a:lstStyle/>
          <a:p>
            <a:r>
              <a:rPr lang="en-US" sz="5400" dirty="0"/>
              <a:t>I. 	Natural Family</a:t>
            </a:r>
          </a:p>
          <a:p>
            <a:r>
              <a:rPr lang="en-US" sz="5400" dirty="0"/>
              <a:t>II.  What is Adoption</a:t>
            </a:r>
          </a:p>
        </p:txBody>
      </p:sp>
    </p:spTree>
    <p:extLst>
      <p:ext uri="{BB962C8B-B14F-4D97-AF65-F5344CB8AC3E}">
        <p14:creationId xmlns:p14="http://schemas.microsoft.com/office/powerpoint/2010/main" val="4065746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gradFill>
        <a:effectLst/>
      </p:bgPr>
    </p:bg>
    <p:spTree>
      <p:nvGrpSpPr>
        <p:cNvPr id="1" name="">
          <a:extLst>
            <a:ext uri="{FF2B5EF4-FFF2-40B4-BE49-F238E27FC236}">
              <a16:creationId xmlns:a16="http://schemas.microsoft.com/office/drawing/2014/main" id="{A71BBF78-0D9A-D3BA-F0C8-C63F45E0946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A5F2DE9A-CAB4-7923-7D72-23CC714A4ECA}"/>
              </a:ext>
            </a:extLst>
          </p:cNvPr>
          <p:cNvSpPr txBox="1"/>
          <p:nvPr/>
        </p:nvSpPr>
        <p:spPr>
          <a:xfrm>
            <a:off x="359227" y="544286"/>
            <a:ext cx="9154887" cy="2585323"/>
          </a:xfrm>
          <a:prstGeom prst="rect">
            <a:avLst/>
          </a:prstGeom>
          <a:noFill/>
        </p:spPr>
        <p:txBody>
          <a:bodyPr wrap="square" rtlCol="0">
            <a:spAutoFit/>
          </a:bodyPr>
          <a:lstStyle/>
          <a:p>
            <a:r>
              <a:rPr lang="en-US" sz="5400" dirty="0"/>
              <a:t>I. 	Natural Family</a:t>
            </a:r>
          </a:p>
          <a:p>
            <a:r>
              <a:rPr lang="en-US" sz="5400" dirty="0"/>
              <a:t>II.  What is Adoption?</a:t>
            </a:r>
          </a:p>
          <a:p>
            <a:pPr marL="1828800" lvl="2" indent="-914400">
              <a:buFont typeface="+mj-lt"/>
              <a:buAutoNum type="alphaUcPeriod"/>
            </a:pPr>
            <a:r>
              <a:rPr lang="en-US" sz="5400" dirty="0"/>
              <a:t>Biblical adoption</a:t>
            </a:r>
          </a:p>
        </p:txBody>
      </p:sp>
    </p:spTree>
    <p:extLst>
      <p:ext uri="{BB962C8B-B14F-4D97-AF65-F5344CB8AC3E}">
        <p14:creationId xmlns:p14="http://schemas.microsoft.com/office/powerpoint/2010/main" val="756687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289</TotalTime>
  <Words>1076</Words>
  <Application>Microsoft Office PowerPoint</Application>
  <PresentationFormat>Widescreen</PresentationFormat>
  <Paragraphs>172</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Tw Cen MT</vt:lpstr>
      <vt:lpstr>Tw Cen MT Condensed</vt:lpstr>
      <vt:lpstr>Wingdings 3</vt:lpstr>
      <vt:lpstr>Integral</vt:lpstr>
      <vt:lpstr>Adoption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Christopher Collins</dc:creator>
  <cp:lastModifiedBy>Christopher Collins</cp:lastModifiedBy>
  <cp:revision>1</cp:revision>
  <dcterms:created xsi:type="dcterms:W3CDTF">2025-08-17T03:13:22Z</dcterms:created>
  <dcterms:modified xsi:type="dcterms:W3CDTF">2025-08-17T12:53:24Z</dcterms:modified>
</cp:coreProperties>
</file>